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ink/ink1.xml" ContentType="application/inkml+xml"/>
  <Override PartName="/ppt/ink/ink2.xml" ContentType="application/inkml+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63.xml" ContentType="application/vnd.openxmlformats-officedocument.presentationml.notesSlide+xml"/>
  <Override PartName="/ppt/theme/themeOverride1.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ink/ink18.xml" ContentType="application/inkml+xml"/>
  <Override PartName="/ppt/notesSlides/notesSlide68.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77.xml" ContentType="application/vnd.openxmlformats-officedocument.presentationml.notesSlide+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ink/ink70.xml" ContentType="application/inkml+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8"/>
  </p:notesMasterIdLst>
  <p:sldIdLst>
    <p:sldId id="256" r:id="rId2"/>
    <p:sldId id="300" r:id="rId3"/>
    <p:sldId id="257" r:id="rId4"/>
    <p:sldId id="258" r:id="rId5"/>
    <p:sldId id="259" r:id="rId6"/>
    <p:sldId id="260" r:id="rId7"/>
    <p:sldId id="261" r:id="rId8"/>
    <p:sldId id="262" r:id="rId9"/>
    <p:sldId id="263" r:id="rId10"/>
    <p:sldId id="264" r:id="rId11"/>
    <p:sldId id="329" r:id="rId12"/>
    <p:sldId id="265" r:id="rId13"/>
    <p:sldId id="266" r:id="rId14"/>
    <p:sldId id="267" r:id="rId15"/>
    <p:sldId id="268" r:id="rId16"/>
    <p:sldId id="269" r:id="rId17"/>
    <p:sldId id="270" r:id="rId18"/>
    <p:sldId id="271" r:id="rId19"/>
    <p:sldId id="272" r:id="rId20"/>
    <p:sldId id="330" r:id="rId21"/>
    <p:sldId id="273" r:id="rId22"/>
    <p:sldId id="274" r:id="rId23"/>
    <p:sldId id="275" r:id="rId24"/>
    <p:sldId id="276" r:id="rId25"/>
    <p:sldId id="277" r:id="rId26"/>
    <p:sldId id="278" r:id="rId27"/>
    <p:sldId id="279" r:id="rId28"/>
    <p:sldId id="280" r:id="rId29"/>
    <p:sldId id="331" r:id="rId30"/>
    <p:sldId id="281" r:id="rId31"/>
    <p:sldId id="282" r:id="rId32"/>
    <p:sldId id="283" r:id="rId33"/>
    <p:sldId id="284" r:id="rId34"/>
    <p:sldId id="285" r:id="rId35"/>
    <p:sldId id="286" r:id="rId36"/>
    <p:sldId id="287" r:id="rId37"/>
    <p:sldId id="332"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33" r:id="rId51"/>
    <p:sldId id="301" r:id="rId52"/>
    <p:sldId id="302" r:id="rId53"/>
    <p:sldId id="303" r:id="rId54"/>
    <p:sldId id="304" r:id="rId55"/>
    <p:sldId id="306" r:id="rId56"/>
    <p:sldId id="305" r:id="rId57"/>
    <p:sldId id="307" r:id="rId58"/>
    <p:sldId id="308" r:id="rId59"/>
    <p:sldId id="309" r:id="rId60"/>
    <p:sldId id="310" r:id="rId61"/>
    <p:sldId id="311" r:id="rId62"/>
    <p:sldId id="312" r:id="rId63"/>
    <p:sldId id="313" r:id="rId64"/>
    <p:sldId id="314" r:id="rId65"/>
    <p:sldId id="334" r:id="rId66"/>
    <p:sldId id="316" r:id="rId67"/>
    <p:sldId id="315"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36" r:id="rId81"/>
    <p:sldId id="337" r:id="rId82"/>
    <p:sldId id="335" r:id="rId83"/>
    <p:sldId id="338" r:id="rId84"/>
    <p:sldId id="339" r:id="rId85"/>
    <p:sldId id="340" r:id="rId86"/>
    <p:sldId id="342" r:id="rId87"/>
    <p:sldId id="343" r:id="rId88"/>
    <p:sldId id="341" r:id="rId89"/>
    <p:sldId id="344" r:id="rId90"/>
    <p:sldId id="345" r:id="rId91"/>
    <p:sldId id="346" r:id="rId92"/>
    <p:sldId id="347" r:id="rId93"/>
    <p:sldId id="348" r:id="rId94"/>
    <p:sldId id="349" r:id="rId95"/>
    <p:sldId id="350" r:id="rId96"/>
    <p:sldId id="351" r:id="rId97"/>
    <p:sldId id="352" r:id="rId98"/>
    <p:sldId id="357" r:id="rId99"/>
    <p:sldId id="353" r:id="rId100"/>
    <p:sldId id="354" r:id="rId101"/>
    <p:sldId id="358" r:id="rId102"/>
    <p:sldId id="355" r:id="rId103"/>
    <p:sldId id="359" r:id="rId104"/>
    <p:sldId id="356"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32"/>
    <p:restoredTop sz="96018"/>
  </p:normalViewPr>
  <p:slideViewPr>
    <p:cSldViewPr snapToGrid="0">
      <p:cViewPr varScale="1">
        <p:scale>
          <a:sx n="113" d="100"/>
          <a:sy n="113" d="100"/>
        </p:scale>
        <p:origin x="448" y="168"/>
      </p:cViewPr>
      <p:guideLst/>
    </p:cSldViewPr>
  </p:slideViewPr>
  <p:outlineViewPr>
    <p:cViewPr>
      <p:scale>
        <a:sx n="33" d="100"/>
        <a:sy n="33" d="100"/>
      </p:scale>
      <p:origin x="0" y="-1528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אביב בן עמר" userId="d85cd466-ee94-4187-a0ed-671dbcfd71cf" providerId="ADAL" clId="{79E87C24-5C82-5127-8820-D654BE5F00CB}"/>
    <pc:docChg chg="custSel modSld">
      <pc:chgData name="אביב בן עמר" userId="d85cd466-ee94-4187-a0ed-671dbcfd71cf" providerId="ADAL" clId="{79E87C24-5C82-5127-8820-D654BE5F00CB}" dt="2026-04-11T16:43:38.229" v="138" actId="20577"/>
      <pc:docMkLst>
        <pc:docMk/>
      </pc:docMkLst>
      <pc:sldChg chg="modSp mod">
        <pc:chgData name="אביב בן עמר" userId="d85cd466-ee94-4187-a0ed-671dbcfd71cf" providerId="ADAL" clId="{79E87C24-5C82-5127-8820-D654BE5F00CB}" dt="2026-04-11T16:43:38.229" v="138" actId="20577"/>
        <pc:sldMkLst>
          <pc:docMk/>
          <pc:sldMk cId="2128631103" sldId="390"/>
        </pc:sldMkLst>
        <pc:spChg chg="mod">
          <ac:chgData name="אביב בן עמר" userId="d85cd466-ee94-4187-a0ed-671dbcfd71cf" providerId="ADAL" clId="{79E87C24-5C82-5127-8820-D654BE5F00CB}" dt="2026-04-11T16:43:38.229" v="138" actId="20577"/>
          <ac:spMkLst>
            <pc:docMk/>
            <pc:sldMk cId="2128631103" sldId="390"/>
            <ac:spMk id="3" creationId="{8E129B0B-B1DC-AC6D-F53D-CF94180593A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291F88-41BD-2343-8EC9-B0545E49E415}"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21A367E8-A8AB-3943-AC00-5D32802F2DA7}">
      <dgm:prSet phldrT="[Text]"/>
      <dgm:spPr/>
      <dgm:t>
        <a:bodyPr/>
        <a:lstStyle/>
        <a:p>
          <a:pPr rtl="1"/>
          <a:endParaRPr lang="en-US" dirty="0"/>
        </a:p>
      </dgm:t>
    </dgm:pt>
    <dgm:pt modelId="{0FCB96AC-609D-FA41-82F8-16AF8D1C0B1D}" type="parTrans" cxnId="{81010CEB-FD82-104C-8998-017B4AE3C84E}">
      <dgm:prSet/>
      <dgm:spPr/>
      <dgm:t>
        <a:bodyPr/>
        <a:lstStyle/>
        <a:p>
          <a:endParaRPr lang="en-US"/>
        </a:p>
      </dgm:t>
    </dgm:pt>
    <dgm:pt modelId="{3DAA7597-428A-E047-BB4D-B130802F8010}" type="sibTrans" cxnId="{81010CEB-FD82-104C-8998-017B4AE3C84E}">
      <dgm:prSet/>
      <dgm:spPr/>
      <dgm:t>
        <a:bodyPr/>
        <a:lstStyle/>
        <a:p>
          <a:endParaRPr lang="en-US"/>
        </a:p>
      </dgm:t>
    </dgm:pt>
    <dgm:pt modelId="{69F04D42-462D-B244-A8B8-30429FEB905E}">
      <dgm:prSet phldrT="[Text]"/>
      <dgm:spPr/>
      <dgm:t>
        <a:bodyPr/>
        <a:lstStyle/>
        <a:p>
          <a:pPr rtl="1"/>
          <a:r>
            <a:rPr lang="he-IL" dirty="0"/>
            <a:t>נדב</a:t>
          </a:r>
          <a:endParaRPr lang="en-US" dirty="0"/>
        </a:p>
      </dgm:t>
    </dgm:pt>
    <dgm:pt modelId="{43BF6158-C8E8-CA45-A175-4CBB97AF30BD}" type="parTrans" cxnId="{44A8A3E1-F1AD-CA4B-8A4D-466DBEF1BB29}">
      <dgm:prSet/>
      <dgm:spPr/>
      <dgm:t>
        <a:bodyPr/>
        <a:lstStyle/>
        <a:p>
          <a:endParaRPr lang="en-US"/>
        </a:p>
      </dgm:t>
    </dgm:pt>
    <dgm:pt modelId="{D18CAB84-F233-A447-AC61-5EDC7FA8FEED}" type="sibTrans" cxnId="{44A8A3E1-F1AD-CA4B-8A4D-466DBEF1BB29}">
      <dgm:prSet/>
      <dgm:spPr/>
      <dgm:t>
        <a:bodyPr/>
        <a:lstStyle/>
        <a:p>
          <a:endParaRPr lang="en-US"/>
        </a:p>
      </dgm:t>
    </dgm:pt>
    <dgm:pt modelId="{77D44D70-1D74-C841-8E6C-F2EF3EE19C7C}">
      <dgm:prSet phldrT="[Text]"/>
      <dgm:spPr/>
      <dgm:t>
        <a:bodyPr/>
        <a:lstStyle/>
        <a:p>
          <a:pPr rtl="1"/>
          <a:r>
            <a:rPr lang="he-IL" dirty="0"/>
            <a:t>תיקו</a:t>
          </a:r>
          <a:endParaRPr lang="en-US" dirty="0"/>
        </a:p>
      </dgm:t>
    </dgm:pt>
    <dgm:pt modelId="{669CA9D3-F52C-EA42-9D5C-F5EAE6210AC4}" type="parTrans" cxnId="{E5273AF4-8964-EE40-AFE7-D52FFE179FA0}">
      <dgm:prSet/>
      <dgm:spPr/>
      <dgm:t>
        <a:bodyPr/>
        <a:lstStyle/>
        <a:p>
          <a:endParaRPr lang="en-US"/>
        </a:p>
      </dgm:t>
    </dgm:pt>
    <dgm:pt modelId="{875F6F16-2D87-5E4F-A655-BF58CE18FD25}" type="sibTrans" cxnId="{E5273AF4-8964-EE40-AFE7-D52FFE179FA0}">
      <dgm:prSet/>
      <dgm:spPr/>
      <dgm:t>
        <a:bodyPr/>
        <a:lstStyle/>
        <a:p>
          <a:endParaRPr lang="en-US"/>
        </a:p>
      </dgm:t>
    </dgm:pt>
    <dgm:pt modelId="{CC17345F-175A-EC45-856E-E0BC2CD68B60}">
      <dgm:prSet/>
      <dgm:spPr/>
      <dgm:t>
        <a:bodyPr/>
        <a:lstStyle/>
        <a:p>
          <a:pPr rtl="1"/>
          <a:r>
            <a:rPr lang="he-IL" dirty="0"/>
            <a:t>יאיר</a:t>
          </a:r>
          <a:endParaRPr lang="en-US" dirty="0"/>
        </a:p>
      </dgm:t>
    </dgm:pt>
    <dgm:pt modelId="{660205B6-097A-2343-9F94-D4D9006B7355}" type="parTrans" cxnId="{41417BAE-50B4-D642-A3F1-EA17126EA7FF}">
      <dgm:prSet/>
      <dgm:spPr/>
      <dgm:t>
        <a:bodyPr/>
        <a:lstStyle/>
        <a:p>
          <a:endParaRPr lang="en-US"/>
        </a:p>
      </dgm:t>
    </dgm:pt>
    <dgm:pt modelId="{7FFDF343-774B-3E4A-9BAD-06C085F1A733}" type="sibTrans" cxnId="{41417BAE-50B4-D642-A3F1-EA17126EA7FF}">
      <dgm:prSet/>
      <dgm:spPr/>
      <dgm:t>
        <a:bodyPr/>
        <a:lstStyle/>
        <a:p>
          <a:endParaRPr lang="en-US"/>
        </a:p>
      </dgm:t>
    </dgm:pt>
    <dgm:pt modelId="{85D2738A-F959-5B41-8B24-31F994C197FB}" type="pres">
      <dgm:prSet presAssocID="{32291F88-41BD-2343-8EC9-B0545E49E415}" presName="hierChild1" presStyleCnt="0">
        <dgm:presLayoutVars>
          <dgm:chPref val="1"/>
          <dgm:dir/>
          <dgm:animOne val="branch"/>
          <dgm:animLvl val="lvl"/>
          <dgm:resizeHandles/>
        </dgm:presLayoutVars>
      </dgm:prSet>
      <dgm:spPr/>
    </dgm:pt>
    <dgm:pt modelId="{F71D99A4-5344-454E-8F3C-B98B69AA3B51}" type="pres">
      <dgm:prSet presAssocID="{21A367E8-A8AB-3943-AC00-5D32802F2DA7}" presName="hierRoot1" presStyleCnt="0"/>
      <dgm:spPr/>
    </dgm:pt>
    <dgm:pt modelId="{DD63C892-B15E-9744-9DAA-9AB8C135148F}" type="pres">
      <dgm:prSet presAssocID="{21A367E8-A8AB-3943-AC00-5D32802F2DA7}" presName="composite" presStyleCnt="0"/>
      <dgm:spPr/>
    </dgm:pt>
    <dgm:pt modelId="{09E62371-C03C-2E41-9AF7-9F8B408C330D}" type="pres">
      <dgm:prSet presAssocID="{21A367E8-A8AB-3943-AC00-5D32802F2DA7}" presName="background" presStyleLbl="node0" presStyleIdx="0" presStyleCnt="1"/>
      <dgm:spPr/>
    </dgm:pt>
    <dgm:pt modelId="{2E55B955-6CCA-274A-84AB-CDD0F05F30A8}" type="pres">
      <dgm:prSet presAssocID="{21A367E8-A8AB-3943-AC00-5D32802F2DA7}" presName="text" presStyleLbl="fgAcc0" presStyleIdx="0" presStyleCnt="1">
        <dgm:presLayoutVars>
          <dgm:chPref val="3"/>
        </dgm:presLayoutVars>
      </dgm:prSet>
      <dgm:spPr/>
    </dgm:pt>
    <dgm:pt modelId="{D79A200D-597C-6643-A884-ADEF0A88EA62}" type="pres">
      <dgm:prSet presAssocID="{21A367E8-A8AB-3943-AC00-5D32802F2DA7}" presName="hierChild2" presStyleCnt="0"/>
      <dgm:spPr/>
    </dgm:pt>
    <dgm:pt modelId="{622A7238-000F-084E-B32F-C2A0B52B0570}" type="pres">
      <dgm:prSet presAssocID="{43BF6158-C8E8-CA45-A175-4CBB97AF30BD}" presName="Name10" presStyleLbl="parChTrans1D2" presStyleIdx="0" presStyleCnt="3"/>
      <dgm:spPr/>
    </dgm:pt>
    <dgm:pt modelId="{ED17096C-18AA-4247-8909-C7BEB86BCBB7}" type="pres">
      <dgm:prSet presAssocID="{69F04D42-462D-B244-A8B8-30429FEB905E}" presName="hierRoot2" presStyleCnt="0"/>
      <dgm:spPr/>
    </dgm:pt>
    <dgm:pt modelId="{8880EE3B-D350-2545-93DE-6935083EED8B}" type="pres">
      <dgm:prSet presAssocID="{69F04D42-462D-B244-A8B8-30429FEB905E}" presName="composite2" presStyleCnt="0"/>
      <dgm:spPr/>
    </dgm:pt>
    <dgm:pt modelId="{52356E1C-7624-8744-9B6B-B0AE8C7DA0C6}" type="pres">
      <dgm:prSet presAssocID="{69F04D42-462D-B244-A8B8-30429FEB905E}" presName="background2" presStyleLbl="node2" presStyleIdx="0" presStyleCnt="3"/>
      <dgm:spPr/>
    </dgm:pt>
    <dgm:pt modelId="{37C82BA0-4274-CC4A-8275-55ABA0733A01}" type="pres">
      <dgm:prSet presAssocID="{69F04D42-462D-B244-A8B8-30429FEB905E}" presName="text2" presStyleLbl="fgAcc2" presStyleIdx="0" presStyleCnt="3">
        <dgm:presLayoutVars>
          <dgm:chPref val="3"/>
        </dgm:presLayoutVars>
      </dgm:prSet>
      <dgm:spPr/>
    </dgm:pt>
    <dgm:pt modelId="{09E55FE8-93A4-4344-B6D6-06CAD4508208}" type="pres">
      <dgm:prSet presAssocID="{69F04D42-462D-B244-A8B8-30429FEB905E}" presName="hierChild3" presStyleCnt="0"/>
      <dgm:spPr/>
    </dgm:pt>
    <dgm:pt modelId="{22109092-7CAD-A14C-BE98-65FC6E49C523}" type="pres">
      <dgm:prSet presAssocID="{669CA9D3-F52C-EA42-9D5C-F5EAE6210AC4}" presName="Name10" presStyleLbl="parChTrans1D2" presStyleIdx="1" presStyleCnt="3"/>
      <dgm:spPr/>
    </dgm:pt>
    <dgm:pt modelId="{0E5318A4-098A-1942-89AD-8DBF5B0FBD4F}" type="pres">
      <dgm:prSet presAssocID="{77D44D70-1D74-C841-8E6C-F2EF3EE19C7C}" presName="hierRoot2" presStyleCnt="0"/>
      <dgm:spPr/>
    </dgm:pt>
    <dgm:pt modelId="{0DC657D5-60BC-9246-90DE-CA84E79FC9DA}" type="pres">
      <dgm:prSet presAssocID="{77D44D70-1D74-C841-8E6C-F2EF3EE19C7C}" presName="composite2" presStyleCnt="0"/>
      <dgm:spPr/>
    </dgm:pt>
    <dgm:pt modelId="{593F5F21-6843-D542-AD54-51C69247E6AD}" type="pres">
      <dgm:prSet presAssocID="{77D44D70-1D74-C841-8E6C-F2EF3EE19C7C}" presName="background2" presStyleLbl="node2" presStyleIdx="1" presStyleCnt="3"/>
      <dgm:spPr/>
    </dgm:pt>
    <dgm:pt modelId="{F41DBD62-0B24-4746-91D0-B296B2DCAD90}" type="pres">
      <dgm:prSet presAssocID="{77D44D70-1D74-C841-8E6C-F2EF3EE19C7C}" presName="text2" presStyleLbl="fgAcc2" presStyleIdx="1" presStyleCnt="3">
        <dgm:presLayoutVars>
          <dgm:chPref val="3"/>
        </dgm:presLayoutVars>
      </dgm:prSet>
      <dgm:spPr/>
    </dgm:pt>
    <dgm:pt modelId="{B0B6BF92-FB1B-A841-97EF-EBCEE5BB9BF8}" type="pres">
      <dgm:prSet presAssocID="{77D44D70-1D74-C841-8E6C-F2EF3EE19C7C}" presName="hierChild3" presStyleCnt="0"/>
      <dgm:spPr/>
    </dgm:pt>
    <dgm:pt modelId="{61D35748-FF06-2547-ADA3-39080828A53E}" type="pres">
      <dgm:prSet presAssocID="{660205B6-097A-2343-9F94-D4D9006B7355}" presName="Name10" presStyleLbl="parChTrans1D2" presStyleIdx="2" presStyleCnt="3"/>
      <dgm:spPr/>
    </dgm:pt>
    <dgm:pt modelId="{5670D665-5686-BC4F-B91D-FF29F2411DAF}" type="pres">
      <dgm:prSet presAssocID="{CC17345F-175A-EC45-856E-E0BC2CD68B60}" presName="hierRoot2" presStyleCnt="0"/>
      <dgm:spPr/>
    </dgm:pt>
    <dgm:pt modelId="{BA5A92E9-F74B-6D47-989E-CE0FAE4AB384}" type="pres">
      <dgm:prSet presAssocID="{CC17345F-175A-EC45-856E-E0BC2CD68B60}" presName="composite2" presStyleCnt="0"/>
      <dgm:spPr/>
    </dgm:pt>
    <dgm:pt modelId="{74BC80DB-155C-7E46-9F62-5D9B64225211}" type="pres">
      <dgm:prSet presAssocID="{CC17345F-175A-EC45-856E-E0BC2CD68B60}" presName="background2" presStyleLbl="node2" presStyleIdx="2" presStyleCnt="3"/>
      <dgm:spPr/>
    </dgm:pt>
    <dgm:pt modelId="{33D39354-4050-2942-96F6-AEFDC91A8B3B}" type="pres">
      <dgm:prSet presAssocID="{CC17345F-175A-EC45-856E-E0BC2CD68B60}" presName="text2" presStyleLbl="fgAcc2" presStyleIdx="2" presStyleCnt="3">
        <dgm:presLayoutVars>
          <dgm:chPref val="3"/>
        </dgm:presLayoutVars>
      </dgm:prSet>
      <dgm:spPr/>
    </dgm:pt>
    <dgm:pt modelId="{6278353D-4918-CB41-8BF1-1B9A63E2E243}" type="pres">
      <dgm:prSet presAssocID="{CC17345F-175A-EC45-856E-E0BC2CD68B60}" presName="hierChild3" presStyleCnt="0"/>
      <dgm:spPr/>
    </dgm:pt>
  </dgm:ptLst>
  <dgm:cxnLst>
    <dgm:cxn modelId="{E0D2832D-8065-0C43-8DE1-771C58580766}" type="presOf" srcId="{660205B6-097A-2343-9F94-D4D9006B7355}" destId="{61D35748-FF06-2547-ADA3-39080828A53E}" srcOrd="0" destOrd="0" presId="urn:microsoft.com/office/officeart/2005/8/layout/hierarchy1"/>
    <dgm:cxn modelId="{41417BAE-50B4-D642-A3F1-EA17126EA7FF}" srcId="{21A367E8-A8AB-3943-AC00-5D32802F2DA7}" destId="{CC17345F-175A-EC45-856E-E0BC2CD68B60}" srcOrd="2" destOrd="0" parTransId="{660205B6-097A-2343-9F94-D4D9006B7355}" sibTransId="{7FFDF343-774B-3E4A-9BAD-06C085F1A733}"/>
    <dgm:cxn modelId="{A08E3DB4-0252-7644-B1DB-B00417D8A7F2}" type="presOf" srcId="{669CA9D3-F52C-EA42-9D5C-F5EAE6210AC4}" destId="{22109092-7CAD-A14C-BE98-65FC6E49C523}" srcOrd="0" destOrd="0" presId="urn:microsoft.com/office/officeart/2005/8/layout/hierarchy1"/>
    <dgm:cxn modelId="{03CAD9BC-C94B-8241-9AC2-7903CB97C12E}" type="presOf" srcId="{32291F88-41BD-2343-8EC9-B0545E49E415}" destId="{85D2738A-F959-5B41-8B24-31F994C197FB}" srcOrd="0" destOrd="0" presId="urn:microsoft.com/office/officeart/2005/8/layout/hierarchy1"/>
    <dgm:cxn modelId="{44A8A3E1-F1AD-CA4B-8A4D-466DBEF1BB29}" srcId="{21A367E8-A8AB-3943-AC00-5D32802F2DA7}" destId="{69F04D42-462D-B244-A8B8-30429FEB905E}" srcOrd="0" destOrd="0" parTransId="{43BF6158-C8E8-CA45-A175-4CBB97AF30BD}" sibTransId="{D18CAB84-F233-A447-AC61-5EDC7FA8FEED}"/>
    <dgm:cxn modelId="{81010CEB-FD82-104C-8998-017B4AE3C84E}" srcId="{32291F88-41BD-2343-8EC9-B0545E49E415}" destId="{21A367E8-A8AB-3943-AC00-5D32802F2DA7}" srcOrd="0" destOrd="0" parTransId="{0FCB96AC-609D-FA41-82F8-16AF8D1C0B1D}" sibTransId="{3DAA7597-428A-E047-BB4D-B130802F8010}"/>
    <dgm:cxn modelId="{F7BD78F1-39EC-F449-833E-4D6A0428F955}" type="presOf" srcId="{CC17345F-175A-EC45-856E-E0BC2CD68B60}" destId="{33D39354-4050-2942-96F6-AEFDC91A8B3B}" srcOrd="0" destOrd="0" presId="urn:microsoft.com/office/officeart/2005/8/layout/hierarchy1"/>
    <dgm:cxn modelId="{9FC4BDF1-1B29-E04F-A321-D3E044C792D5}" type="presOf" srcId="{77D44D70-1D74-C841-8E6C-F2EF3EE19C7C}" destId="{F41DBD62-0B24-4746-91D0-B296B2DCAD90}" srcOrd="0" destOrd="0" presId="urn:microsoft.com/office/officeart/2005/8/layout/hierarchy1"/>
    <dgm:cxn modelId="{E5273AF4-8964-EE40-AFE7-D52FFE179FA0}" srcId="{21A367E8-A8AB-3943-AC00-5D32802F2DA7}" destId="{77D44D70-1D74-C841-8E6C-F2EF3EE19C7C}" srcOrd="1" destOrd="0" parTransId="{669CA9D3-F52C-EA42-9D5C-F5EAE6210AC4}" sibTransId="{875F6F16-2D87-5E4F-A655-BF58CE18FD25}"/>
    <dgm:cxn modelId="{402873F5-342D-764F-94E5-896E492A4029}" type="presOf" srcId="{21A367E8-A8AB-3943-AC00-5D32802F2DA7}" destId="{2E55B955-6CCA-274A-84AB-CDD0F05F30A8}" srcOrd="0" destOrd="0" presId="urn:microsoft.com/office/officeart/2005/8/layout/hierarchy1"/>
    <dgm:cxn modelId="{B3561AF8-9B2C-604E-9931-2C4518ADCE49}" type="presOf" srcId="{69F04D42-462D-B244-A8B8-30429FEB905E}" destId="{37C82BA0-4274-CC4A-8275-55ABA0733A01}" srcOrd="0" destOrd="0" presId="urn:microsoft.com/office/officeart/2005/8/layout/hierarchy1"/>
    <dgm:cxn modelId="{5CE4F9FF-11C4-4C4F-9F45-49789BAD2B1C}" type="presOf" srcId="{43BF6158-C8E8-CA45-A175-4CBB97AF30BD}" destId="{622A7238-000F-084E-B32F-C2A0B52B0570}" srcOrd="0" destOrd="0" presId="urn:microsoft.com/office/officeart/2005/8/layout/hierarchy1"/>
    <dgm:cxn modelId="{3332A906-D72F-5A46-BE2B-C096758B9888}" type="presParOf" srcId="{85D2738A-F959-5B41-8B24-31F994C197FB}" destId="{F71D99A4-5344-454E-8F3C-B98B69AA3B51}" srcOrd="0" destOrd="0" presId="urn:microsoft.com/office/officeart/2005/8/layout/hierarchy1"/>
    <dgm:cxn modelId="{0B45099F-241F-A54B-AEB6-700517A0CF92}" type="presParOf" srcId="{F71D99A4-5344-454E-8F3C-B98B69AA3B51}" destId="{DD63C892-B15E-9744-9DAA-9AB8C135148F}" srcOrd="0" destOrd="0" presId="urn:microsoft.com/office/officeart/2005/8/layout/hierarchy1"/>
    <dgm:cxn modelId="{F52DEDD5-B126-814C-88F1-779A88D6FCB7}" type="presParOf" srcId="{DD63C892-B15E-9744-9DAA-9AB8C135148F}" destId="{09E62371-C03C-2E41-9AF7-9F8B408C330D}" srcOrd="0" destOrd="0" presId="urn:microsoft.com/office/officeart/2005/8/layout/hierarchy1"/>
    <dgm:cxn modelId="{C6E20E0E-EF03-D141-94C5-6FCBA151B5F4}" type="presParOf" srcId="{DD63C892-B15E-9744-9DAA-9AB8C135148F}" destId="{2E55B955-6CCA-274A-84AB-CDD0F05F30A8}" srcOrd="1" destOrd="0" presId="urn:microsoft.com/office/officeart/2005/8/layout/hierarchy1"/>
    <dgm:cxn modelId="{C6261BF7-96FB-F948-8A74-5B18A3C8A995}" type="presParOf" srcId="{F71D99A4-5344-454E-8F3C-B98B69AA3B51}" destId="{D79A200D-597C-6643-A884-ADEF0A88EA62}" srcOrd="1" destOrd="0" presId="urn:microsoft.com/office/officeart/2005/8/layout/hierarchy1"/>
    <dgm:cxn modelId="{76264626-6DA2-8943-895F-884D466ABB60}" type="presParOf" srcId="{D79A200D-597C-6643-A884-ADEF0A88EA62}" destId="{622A7238-000F-084E-B32F-C2A0B52B0570}" srcOrd="0" destOrd="0" presId="urn:microsoft.com/office/officeart/2005/8/layout/hierarchy1"/>
    <dgm:cxn modelId="{E5F2C504-C220-FC49-B977-9577F2AFA810}" type="presParOf" srcId="{D79A200D-597C-6643-A884-ADEF0A88EA62}" destId="{ED17096C-18AA-4247-8909-C7BEB86BCBB7}" srcOrd="1" destOrd="0" presId="urn:microsoft.com/office/officeart/2005/8/layout/hierarchy1"/>
    <dgm:cxn modelId="{927FB2F0-107E-E047-89F5-003F3F3E0B09}" type="presParOf" srcId="{ED17096C-18AA-4247-8909-C7BEB86BCBB7}" destId="{8880EE3B-D350-2545-93DE-6935083EED8B}" srcOrd="0" destOrd="0" presId="urn:microsoft.com/office/officeart/2005/8/layout/hierarchy1"/>
    <dgm:cxn modelId="{DB550F06-395C-904B-9696-1494F8BF4556}" type="presParOf" srcId="{8880EE3B-D350-2545-93DE-6935083EED8B}" destId="{52356E1C-7624-8744-9B6B-B0AE8C7DA0C6}" srcOrd="0" destOrd="0" presId="urn:microsoft.com/office/officeart/2005/8/layout/hierarchy1"/>
    <dgm:cxn modelId="{B08FB146-BD96-C943-A69C-7ABAE5E08F3F}" type="presParOf" srcId="{8880EE3B-D350-2545-93DE-6935083EED8B}" destId="{37C82BA0-4274-CC4A-8275-55ABA0733A01}" srcOrd="1" destOrd="0" presId="urn:microsoft.com/office/officeart/2005/8/layout/hierarchy1"/>
    <dgm:cxn modelId="{E556B74A-2ACE-4945-9861-E4C0248F7398}" type="presParOf" srcId="{ED17096C-18AA-4247-8909-C7BEB86BCBB7}" destId="{09E55FE8-93A4-4344-B6D6-06CAD4508208}" srcOrd="1" destOrd="0" presId="urn:microsoft.com/office/officeart/2005/8/layout/hierarchy1"/>
    <dgm:cxn modelId="{2B939490-8DC0-EC42-B4EE-C02584C187A5}" type="presParOf" srcId="{D79A200D-597C-6643-A884-ADEF0A88EA62}" destId="{22109092-7CAD-A14C-BE98-65FC6E49C523}" srcOrd="2" destOrd="0" presId="urn:microsoft.com/office/officeart/2005/8/layout/hierarchy1"/>
    <dgm:cxn modelId="{D493915A-BDED-5E43-BD8F-70B3706CE0EE}" type="presParOf" srcId="{D79A200D-597C-6643-A884-ADEF0A88EA62}" destId="{0E5318A4-098A-1942-89AD-8DBF5B0FBD4F}" srcOrd="3" destOrd="0" presId="urn:microsoft.com/office/officeart/2005/8/layout/hierarchy1"/>
    <dgm:cxn modelId="{6B19C00A-46D7-634C-B595-844CCB201391}" type="presParOf" srcId="{0E5318A4-098A-1942-89AD-8DBF5B0FBD4F}" destId="{0DC657D5-60BC-9246-90DE-CA84E79FC9DA}" srcOrd="0" destOrd="0" presId="urn:microsoft.com/office/officeart/2005/8/layout/hierarchy1"/>
    <dgm:cxn modelId="{11F531C6-5808-DB40-94DA-B35EBFD42D61}" type="presParOf" srcId="{0DC657D5-60BC-9246-90DE-CA84E79FC9DA}" destId="{593F5F21-6843-D542-AD54-51C69247E6AD}" srcOrd="0" destOrd="0" presId="urn:microsoft.com/office/officeart/2005/8/layout/hierarchy1"/>
    <dgm:cxn modelId="{3F795D86-7FAE-494F-B8F8-45ECE9B55070}" type="presParOf" srcId="{0DC657D5-60BC-9246-90DE-CA84E79FC9DA}" destId="{F41DBD62-0B24-4746-91D0-B296B2DCAD90}" srcOrd="1" destOrd="0" presId="urn:microsoft.com/office/officeart/2005/8/layout/hierarchy1"/>
    <dgm:cxn modelId="{28D7307E-55C7-5448-821A-9B4701A7B2E2}" type="presParOf" srcId="{0E5318A4-098A-1942-89AD-8DBF5B0FBD4F}" destId="{B0B6BF92-FB1B-A841-97EF-EBCEE5BB9BF8}" srcOrd="1" destOrd="0" presId="urn:microsoft.com/office/officeart/2005/8/layout/hierarchy1"/>
    <dgm:cxn modelId="{1E5A3236-9B39-4E45-9502-C760F544D5A4}" type="presParOf" srcId="{D79A200D-597C-6643-A884-ADEF0A88EA62}" destId="{61D35748-FF06-2547-ADA3-39080828A53E}" srcOrd="4" destOrd="0" presId="urn:microsoft.com/office/officeart/2005/8/layout/hierarchy1"/>
    <dgm:cxn modelId="{2C9FED3D-4C93-934D-99AA-6632FC7D849B}" type="presParOf" srcId="{D79A200D-597C-6643-A884-ADEF0A88EA62}" destId="{5670D665-5686-BC4F-B91D-FF29F2411DAF}" srcOrd="5" destOrd="0" presId="urn:microsoft.com/office/officeart/2005/8/layout/hierarchy1"/>
    <dgm:cxn modelId="{E1B53018-4F14-B14C-AFFE-46B0912FE7C7}" type="presParOf" srcId="{5670D665-5686-BC4F-B91D-FF29F2411DAF}" destId="{BA5A92E9-F74B-6D47-989E-CE0FAE4AB384}" srcOrd="0" destOrd="0" presId="urn:microsoft.com/office/officeart/2005/8/layout/hierarchy1"/>
    <dgm:cxn modelId="{4EB6BA27-BA8E-9C4C-9F5E-FB851FBDE8C7}" type="presParOf" srcId="{BA5A92E9-F74B-6D47-989E-CE0FAE4AB384}" destId="{74BC80DB-155C-7E46-9F62-5D9B64225211}" srcOrd="0" destOrd="0" presId="urn:microsoft.com/office/officeart/2005/8/layout/hierarchy1"/>
    <dgm:cxn modelId="{751D5D4D-FC6C-4941-BEE7-0EBF8AD47294}" type="presParOf" srcId="{BA5A92E9-F74B-6D47-989E-CE0FAE4AB384}" destId="{33D39354-4050-2942-96F6-AEFDC91A8B3B}" srcOrd="1" destOrd="0" presId="urn:microsoft.com/office/officeart/2005/8/layout/hierarchy1"/>
    <dgm:cxn modelId="{B210F498-B445-4B41-8EFB-2D420B4F6395}" type="presParOf" srcId="{5670D665-5686-BC4F-B91D-FF29F2411DAF}" destId="{6278353D-4918-CB41-8BF1-1B9A63E2E243}"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BB7597-36EC-5E44-85E3-FD80D2CA0C58}" type="doc">
      <dgm:prSet loTypeId="urn:microsoft.com/office/officeart/2008/layout/NameandTitleOrganizationalChart" loCatId="" qsTypeId="urn:microsoft.com/office/officeart/2005/8/quickstyle/simple1" qsCatId="simple" csTypeId="urn:microsoft.com/office/officeart/2005/8/colors/accent1_2" csCatId="accent1" phldr="1"/>
      <dgm:spPr/>
      <dgm:t>
        <a:bodyPr/>
        <a:lstStyle/>
        <a:p>
          <a:endParaRPr lang="en-US"/>
        </a:p>
      </dgm:t>
    </dgm:pt>
    <dgm:pt modelId="{0E418DC8-BC5C-CF4D-A5EE-30CC667599C9}">
      <dgm:prSet phldrT="[Text]"/>
      <dgm:spPr/>
      <dgm:t>
        <a:bodyPr/>
        <a:lstStyle/>
        <a:p>
          <a:pPr rtl="1"/>
          <a:r>
            <a:rPr lang="he-IL" dirty="0"/>
            <a:t> </a:t>
          </a:r>
          <a:endParaRPr lang="en-US" dirty="0"/>
        </a:p>
      </dgm:t>
    </dgm:pt>
    <dgm:pt modelId="{CFF97731-E190-0547-974C-C7D3752B36D7}" type="parTrans" cxnId="{21D3D916-2BD8-B24E-AA43-8A33C82125EF}">
      <dgm:prSet/>
      <dgm:spPr/>
      <dgm:t>
        <a:bodyPr/>
        <a:lstStyle/>
        <a:p>
          <a:endParaRPr lang="en-US"/>
        </a:p>
      </dgm:t>
    </dgm:pt>
    <dgm:pt modelId="{5ED0308D-846B-D34C-A208-BB98A3B3D55F}" type="sibTrans" cxnId="{21D3D916-2BD8-B24E-AA43-8A33C82125EF}">
      <dgm:prSet/>
      <dgm:spPr/>
      <dgm:t>
        <a:bodyPr/>
        <a:lstStyle/>
        <a:p>
          <a:pPr rtl="1"/>
          <a:endParaRPr lang="en-US"/>
        </a:p>
      </dgm:t>
    </dgm:pt>
    <dgm:pt modelId="{4D00C3C7-6265-4049-8E15-44B27B38FAC7}">
      <dgm:prSet/>
      <dgm:spPr/>
      <dgm:t>
        <a:bodyPr/>
        <a:lstStyle/>
        <a:p>
          <a:pPr rtl="1"/>
          <a:r>
            <a:rPr lang="he-IL" dirty="0"/>
            <a:t>דני</a:t>
          </a:r>
          <a:endParaRPr lang="en-US" dirty="0"/>
        </a:p>
      </dgm:t>
    </dgm:pt>
    <dgm:pt modelId="{7BA36D3D-4AF0-494E-8D2A-D669A98D32D8}" type="parTrans" cxnId="{0A5BA0BE-8FD5-6E40-B672-E85A46B2DA6F}">
      <dgm:prSet/>
      <dgm:spPr/>
      <dgm:t>
        <a:bodyPr/>
        <a:lstStyle/>
        <a:p>
          <a:endParaRPr lang="en-US"/>
        </a:p>
      </dgm:t>
    </dgm:pt>
    <dgm:pt modelId="{95F2AF2A-BF5C-0846-B3D2-628269C0D194}" type="sibTrans" cxnId="{0A5BA0BE-8FD5-6E40-B672-E85A46B2DA6F}">
      <dgm:prSet/>
      <dgm:spPr/>
      <dgm:t>
        <a:bodyPr/>
        <a:lstStyle/>
        <a:p>
          <a:pPr rtl="1"/>
          <a:r>
            <a:rPr lang="he-IL" dirty="0"/>
            <a:t>0.1</a:t>
          </a:r>
          <a:endParaRPr lang="en-US" dirty="0"/>
        </a:p>
      </dgm:t>
    </dgm:pt>
    <dgm:pt modelId="{73DBFE17-B561-0E47-A20D-347C703D1B6E}">
      <dgm:prSet/>
      <dgm:spPr/>
      <dgm:t>
        <a:bodyPr/>
        <a:lstStyle/>
        <a:p>
          <a:pPr rtl="1"/>
          <a:r>
            <a:rPr lang="he-IL" dirty="0"/>
            <a:t>תיקו</a:t>
          </a:r>
          <a:endParaRPr lang="en-US" dirty="0"/>
        </a:p>
      </dgm:t>
    </dgm:pt>
    <dgm:pt modelId="{566C6581-BF86-4D42-A19A-E8591C9A73FF}" type="parTrans" cxnId="{81B57935-07F7-BB4D-9B86-77E7387F8148}">
      <dgm:prSet/>
      <dgm:spPr/>
      <dgm:t>
        <a:bodyPr/>
        <a:lstStyle/>
        <a:p>
          <a:endParaRPr lang="en-US"/>
        </a:p>
      </dgm:t>
    </dgm:pt>
    <dgm:pt modelId="{08BDE99C-F176-A644-84D7-033BE55B1FE4}" type="sibTrans" cxnId="{81B57935-07F7-BB4D-9B86-77E7387F8148}">
      <dgm:prSet/>
      <dgm:spPr/>
      <dgm:t>
        <a:bodyPr/>
        <a:lstStyle/>
        <a:p>
          <a:pPr rtl="1"/>
          <a:r>
            <a:rPr lang="he-IL" dirty="0"/>
            <a:t>0.7</a:t>
          </a:r>
          <a:endParaRPr lang="en-US" dirty="0"/>
        </a:p>
      </dgm:t>
    </dgm:pt>
    <dgm:pt modelId="{548B281C-2550-9F4A-9DF5-6235119575B1}">
      <dgm:prSet/>
      <dgm:spPr/>
      <dgm:t>
        <a:bodyPr/>
        <a:lstStyle/>
        <a:p>
          <a:pPr rtl="1"/>
          <a:r>
            <a:rPr lang="he-IL" dirty="0"/>
            <a:t>אבא</a:t>
          </a:r>
          <a:endParaRPr lang="en-US" dirty="0"/>
        </a:p>
      </dgm:t>
    </dgm:pt>
    <dgm:pt modelId="{25752BEE-4096-6B48-8B2A-C4F93C7EB9B9}" type="parTrans" cxnId="{60314BA5-31FF-3943-A81C-923E08552159}">
      <dgm:prSet/>
      <dgm:spPr/>
      <dgm:t>
        <a:bodyPr/>
        <a:lstStyle/>
        <a:p>
          <a:endParaRPr lang="en-US"/>
        </a:p>
      </dgm:t>
    </dgm:pt>
    <dgm:pt modelId="{41432534-54E5-424B-A629-7CC302D66387}" type="sibTrans" cxnId="{60314BA5-31FF-3943-A81C-923E08552159}">
      <dgm:prSet/>
      <dgm:spPr/>
      <dgm:t>
        <a:bodyPr/>
        <a:lstStyle/>
        <a:p>
          <a:pPr rtl="1"/>
          <a:r>
            <a:rPr lang="he-IL" dirty="0"/>
            <a:t>0.2</a:t>
          </a:r>
          <a:endParaRPr lang="en-US" dirty="0"/>
        </a:p>
      </dgm:t>
    </dgm:pt>
    <dgm:pt modelId="{E5C6BEDF-A688-AB45-B527-4D6055D32AE7}">
      <dgm:prSet/>
      <dgm:spPr/>
      <dgm:t>
        <a:bodyPr/>
        <a:lstStyle/>
        <a:p>
          <a:pPr rtl="1"/>
          <a:r>
            <a:rPr lang="he-IL" dirty="0"/>
            <a:t>דני</a:t>
          </a:r>
          <a:endParaRPr lang="en-US" dirty="0"/>
        </a:p>
      </dgm:t>
    </dgm:pt>
    <dgm:pt modelId="{59AAA7D8-B6BC-E645-B6A8-DF9BB74F6B10}" type="parTrans" cxnId="{F73C8C30-BCF8-D442-B4CA-6C804CDD6857}">
      <dgm:prSet/>
      <dgm:spPr/>
      <dgm:t>
        <a:bodyPr/>
        <a:lstStyle/>
        <a:p>
          <a:endParaRPr lang="en-US"/>
        </a:p>
      </dgm:t>
    </dgm:pt>
    <dgm:pt modelId="{6C2A1C89-016F-D041-8A2D-AC8DA00D3359}" type="sibTrans" cxnId="{F73C8C30-BCF8-D442-B4CA-6C804CDD6857}">
      <dgm:prSet/>
      <dgm:spPr/>
      <dgm:t>
        <a:bodyPr/>
        <a:lstStyle/>
        <a:p>
          <a:pPr rtl="1"/>
          <a:r>
            <a:rPr lang="he-IL" dirty="0"/>
            <a:t>0.1</a:t>
          </a:r>
          <a:endParaRPr lang="en-US" dirty="0"/>
        </a:p>
      </dgm:t>
    </dgm:pt>
    <dgm:pt modelId="{2F2B534D-F03D-B04F-AEBA-FFC9C10DE15F}">
      <dgm:prSet/>
      <dgm:spPr/>
      <dgm:t>
        <a:bodyPr/>
        <a:lstStyle/>
        <a:p>
          <a:pPr rtl="1"/>
          <a:r>
            <a:rPr lang="he-IL" dirty="0"/>
            <a:t>תיקו</a:t>
          </a:r>
          <a:endParaRPr lang="en-US" dirty="0"/>
        </a:p>
      </dgm:t>
    </dgm:pt>
    <dgm:pt modelId="{60462AB1-6E28-1A44-9E33-11A44590DD70}" type="parTrans" cxnId="{A27CC642-E336-074D-AF5D-BFA23F774399}">
      <dgm:prSet/>
      <dgm:spPr/>
      <dgm:t>
        <a:bodyPr/>
        <a:lstStyle/>
        <a:p>
          <a:endParaRPr lang="en-US"/>
        </a:p>
      </dgm:t>
    </dgm:pt>
    <dgm:pt modelId="{8F78FD00-21EC-9540-9C9F-EF3800F00022}" type="sibTrans" cxnId="{A27CC642-E336-074D-AF5D-BFA23F774399}">
      <dgm:prSet/>
      <dgm:spPr/>
      <dgm:t>
        <a:bodyPr/>
        <a:lstStyle/>
        <a:p>
          <a:pPr rtl="1"/>
          <a:r>
            <a:rPr lang="he-IL" dirty="0"/>
            <a:t>0.7</a:t>
          </a:r>
          <a:endParaRPr lang="en-US" dirty="0"/>
        </a:p>
      </dgm:t>
    </dgm:pt>
    <dgm:pt modelId="{0EA73BD0-2E7E-0046-8B50-41E54DBA5282}">
      <dgm:prSet/>
      <dgm:spPr/>
      <dgm:t>
        <a:bodyPr/>
        <a:lstStyle/>
        <a:p>
          <a:r>
            <a:rPr lang="he-IL" dirty="0"/>
            <a:t>אבא</a:t>
          </a:r>
          <a:endParaRPr lang="en-US" dirty="0"/>
        </a:p>
      </dgm:t>
    </dgm:pt>
    <dgm:pt modelId="{B742CF4B-EFCC-394F-9783-8BCB42AFDFE2}" type="parTrans" cxnId="{330FA563-8F6F-D14A-A2F0-927F2C9068BD}">
      <dgm:prSet/>
      <dgm:spPr/>
      <dgm:t>
        <a:bodyPr/>
        <a:lstStyle/>
        <a:p>
          <a:endParaRPr lang="en-US"/>
        </a:p>
      </dgm:t>
    </dgm:pt>
    <dgm:pt modelId="{AD9DA497-B592-2D43-93B7-711126417F13}" type="sibTrans" cxnId="{330FA563-8F6F-D14A-A2F0-927F2C9068BD}">
      <dgm:prSet/>
      <dgm:spPr/>
      <dgm:t>
        <a:bodyPr/>
        <a:lstStyle/>
        <a:p>
          <a:pPr rtl="1"/>
          <a:r>
            <a:rPr lang="he-IL" dirty="0"/>
            <a:t>0.2</a:t>
          </a:r>
          <a:endParaRPr lang="en-US" dirty="0"/>
        </a:p>
      </dgm:t>
    </dgm:pt>
    <dgm:pt modelId="{4F7B16C6-167C-4C49-B1B0-3137EFE5EC31}">
      <dgm:prSet/>
      <dgm:spPr/>
      <dgm:t>
        <a:bodyPr/>
        <a:lstStyle/>
        <a:p>
          <a:pPr rtl="1"/>
          <a:r>
            <a:rPr lang="he-IL" dirty="0"/>
            <a:t>דני</a:t>
          </a:r>
          <a:endParaRPr lang="en-US" dirty="0"/>
        </a:p>
      </dgm:t>
    </dgm:pt>
    <dgm:pt modelId="{D45084EE-D02A-C44E-B8F8-881C58DA3446}" type="parTrans" cxnId="{3C6C7B6B-A580-A24E-BC82-1BF1925FE852}">
      <dgm:prSet/>
      <dgm:spPr/>
      <dgm:t>
        <a:bodyPr/>
        <a:lstStyle/>
        <a:p>
          <a:endParaRPr lang="en-US"/>
        </a:p>
      </dgm:t>
    </dgm:pt>
    <dgm:pt modelId="{6F46DABD-8693-A742-BE6B-E63105F80928}" type="sibTrans" cxnId="{3C6C7B6B-A580-A24E-BC82-1BF1925FE852}">
      <dgm:prSet/>
      <dgm:spPr/>
      <dgm:t>
        <a:bodyPr/>
        <a:lstStyle/>
        <a:p>
          <a:pPr rtl="1"/>
          <a:r>
            <a:rPr lang="he-IL" dirty="0"/>
            <a:t>0.1</a:t>
          </a:r>
          <a:endParaRPr lang="en-US" dirty="0"/>
        </a:p>
      </dgm:t>
    </dgm:pt>
    <dgm:pt modelId="{5E8061A9-D442-0841-8C4E-165135280129}">
      <dgm:prSet/>
      <dgm:spPr/>
      <dgm:t>
        <a:bodyPr/>
        <a:lstStyle/>
        <a:p>
          <a:pPr rtl="1"/>
          <a:r>
            <a:rPr lang="he-IL" dirty="0"/>
            <a:t>תיקו</a:t>
          </a:r>
          <a:endParaRPr lang="en-US" dirty="0"/>
        </a:p>
      </dgm:t>
    </dgm:pt>
    <dgm:pt modelId="{70ED70A7-9230-F849-9F93-75F0C869B3AA}" type="parTrans" cxnId="{3D904F06-5FDF-334F-8115-5BD687AAD53A}">
      <dgm:prSet/>
      <dgm:spPr/>
      <dgm:t>
        <a:bodyPr/>
        <a:lstStyle/>
        <a:p>
          <a:endParaRPr lang="en-US"/>
        </a:p>
      </dgm:t>
    </dgm:pt>
    <dgm:pt modelId="{5B94D093-A4A7-E542-8A1C-4FC1A3C4691D}" type="sibTrans" cxnId="{3D904F06-5FDF-334F-8115-5BD687AAD53A}">
      <dgm:prSet/>
      <dgm:spPr/>
      <dgm:t>
        <a:bodyPr/>
        <a:lstStyle/>
        <a:p>
          <a:pPr rtl="1"/>
          <a:r>
            <a:rPr lang="he-IL" dirty="0"/>
            <a:t>0.7</a:t>
          </a:r>
          <a:endParaRPr lang="en-US" dirty="0"/>
        </a:p>
      </dgm:t>
    </dgm:pt>
    <dgm:pt modelId="{4EE549DC-09BA-8E49-A22A-292F9D3879C6}">
      <dgm:prSet/>
      <dgm:spPr/>
      <dgm:t>
        <a:bodyPr/>
        <a:lstStyle/>
        <a:p>
          <a:pPr rtl="1"/>
          <a:r>
            <a:rPr lang="he-IL" dirty="0"/>
            <a:t>אבא</a:t>
          </a:r>
          <a:endParaRPr lang="en-US" dirty="0"/>
        </a:p>
      </dgm:t>
    </dgm:pt>
    <dgm:pt modelId="{B3607F43-9BF7-024A-A80A-B1BCBA635B50}" type="parTrans" cxnId="{C94516D9-F654-F34C-8F48-F7755FD8755C}">
      <dgm:prSet/>
      <dgm:spPr/>
      <dgm:t>
        <a:bodyPr/>
        <a:lstStyle/>
        <a:p>
          <a:endParaRPr lang="en-US"/>
        </a:p>
      </dgm:t>
    </dgm:pt>
    <dgm:pt modelId="{1EFDAFC5-C17D-9540-8581-D193B59C05FC}" type="sibTrans" cxnId="{C94516D9-F654-F34C-8F48-F7755FD8755C}">
      <dgm:prSet/>
      <dgm:spPr/>
      <dgm:t>
        <a:bodyPr/>
        <a:lstStyle/>
        <a:p>
          <a:pPr rtl="1"/>
          <a:r>
            <a:rPr lang="he-IL" dirty="0"/>
            <a:t>0.2</a:t>
          </a:r>
          <a:endParaRPr lang="en-US" dirty="0"/>
        </a:p>
      </dgm:t>
    </dgm:pt>
    <dgm:pt modelId="{13B3838D-1515-C74D-B773-3334F78A322B}">
      <dgm:prSet/>
      <dgm:spPr/>
      <dgm:t>
        <a:bodyPr/>
        <a:lstStyle/>
        <a:p>
          <a:pPr rtl="1"/>
          <a:r>
            <a:rPr lang="he-IL" dirty="0"/>
            <a:t>דני</a:t>
          </a:r>
          <a:endParaRPr lang="en-US" dirty="0"/>
        </a:p>
      </dgm:t>
    </dgm:pt>
    <dgm:pt modelId="{DFBD020B-9907-AC4D-8338-E845F211F021}" type="parTrans" cxnId="{53BA5509-BED4-6849-9F8B-C5DDFCC58DB0}">
      <dgm:prSet/>
      <dgm:spPr/>
      <dgm:t>
        <a:bodyPr/>
        <a:lstStyle/>
        <a:p>
          <a:endParaRPr lang="en-US"/>
        </a:p>
      </dgm:t>
    </dgm:pt>
    <dgm:pt modelId="{3FB0CC46-85A5-9A4B-A92E-531842A5593A}" type="sibTrans" cxnId="{53BA5509-BED4-6849-9F8B-C5DDFCC58DB0}">
      <dgm:prSet/>
      <dgm:spPr/>
      <dgm:t>
        <a:bodyPr/>
        <a:lstStyle/>
        <a:p>
          <a:pPr rtl="1"/>
          <a:r>
            <a:rPr lang="he-IL" dirty="0"/>
            <a:t>0.1</a:t>
          </a:r>
          <a:endParaRPr lang="en-US" dirty="0"/>
        </a:p>
      </dgm:t>
    </dgm:pt>
    <dgm:pt modelId="{C7A1C78F-A8DF-054B-A1BC-BBE5FE240CC5}">
      <dgm:prSet/>
      <dgm:spPr/>
      <dgm:t>
        <a:bodyPr/>
        <a:lstStyle/>
        <a:p>
          <a:pPr rtl="1"/>
          <a:r>
            <a:rPr lang="he-IL" dirty="0"/>
            <a:t>תיקו</a:t>
          </a:r>
          <a:endParaRPr lang="en-US" dirty="0"/>
        </a:p>
      </dgm:t>
    </dgm:pt>
    <dgm:pt modelId="{F70BB8C0-6DC5-7F4A-BD83-DD5AFBA4C27A}" type="parTrans" cxnId="{5C053021-1784-664A-A0C8-17E913DF86DA}">
      <dgm:prSet/>
      <dgm:spPr/>
      <dgm:t>
        <a:bodyPr/>
        <a:lstStyle/>
        <a:p>
          <a:endParaRPr lang="en-US"/>
        </a:p>
      </dgm:t>
    </dgm:pt>
    <dgm:pt modelId="{65322D31-581B-C747-856F-13DC8C843BE5}" type="sibTrans" cxnId="{5C053021-1784-664A-A0C8-17E913DF86DA}">
      <dgm:prSet/>
      <dgm:spPr/>
      <dgm:t>
        <a:bodyPr/>
        <a:lstStyle/>
        <a:p>
          <a:pPr rtl="1"/>
          <a:r>
            <a:rPr lang="he-IL" dirty="0"/>
            <a:t>0.7</a:t>
          </a:r>
          <a:endParaRPr lang="en-US" dirty="0"/>
        </a:p>
      </dgm:t>
    </dgm:pt>
    <dgm:pt modelId="{80E91D56-B39F-A842-A9B5-9173078A6A5E}">
      <dgm:prSet/>
      <dgm:spPr/>
      <dgm:t>
        <a:bodyPr/>
        <a:lstStyle/>
        <a:p>
          <a:pPr rtl="1"/>
          <a:r>
            <a:rPr lang="he-IL" dirty="0"/>
            <a:t>אבא</a:t>
          </a:r>
          <a:endParaRPr lang="en-US" dirty="0"/>
        </a:p>
      </dgm:t>
    </dgm:pt>
    <dgm:pt modelId="{3CBEAF97-BA08-6E4C-9D13-5A1DC1619C67}" type="parTrans" cxnId="{DAD5D0FB-2D6D-BD48-BB61-7E11260B50E1}">
      <dgm:prSet/>
      <dgm:spPr/>
      <dgm:t>
        <a:bodyPr/>
        <a:lstStyle/>
        <a:p>
          <a:endParaRPr lang="en-US"/>
        </a:p>
      </dgm:t>
    </dgm:pt>
    <dgm:pt modelId="{A6AD753B-CB53-7542-9081-BC64E78923C2}" type="sibTrans" cxnId="{DAD5D0FB-2D6D-BD48-BB61-7E11260B50E1}">
      <dgm:prSet/>
      <dgm:spPr/>
      <dgm:t>
        <a:bodyPr/>
        <a:lstStyle/>
        <a:p>
          <a:pPr rtl="1"/>
          <a:r>
            <a:rPr lang="he-IL" dirty="0"/>
            <a:t>0.2</a:t>
          </a:r>
          <a:endParaRPr lang="en-US" dirty="0"/>
        </a:p>
      </dgm:t>
    </dgm:pt>
    <dgm:pt modelId="{885B1797-B654-F94E-8A9A-9C45D4A54C19}" type="pres">
      <dgm:prSet presAssocID="{54BB7597-36EC-5E44-85E3-FD80D2CA0C58}" presName="hierChild1" presStyleCnt="0">
        <dgm:presLayoutVars>
          <dgm:orgChart val="1"/>
          <dgm:chPref val="1"/>
          <dgm:dir/>
          <dgm:animOne val="branch"/>
          <dgm:animLvl val="lvl"/>
          <dgm:resizeHandles/>
        </dgm:presLayoutVars>
      </dgm:prSet>
      <dgm:spPr/>
    </dgm:pt>
    <dgm:pt modelId="{A9982442-87FB-EE4C-AEB8-348AA14AD417}" type="pres">
      <dgm:prSet presAssocID="{0E418DC8-BC5C-CF4D-A5EE-30CC667599C9}" presName="hierRoot1" presStyleCnt="0">
        <dgm:presLayoutVars>
          <dgm:hierBranch val="init"/>
        </dgm:presLayoutVars>
      </dgm:prSet>
      <dgm:spPr/>
    </dgm:pt>
    <dgm:pt modelId="{7A2FD0A4-BDAA-CA4E-89E8-CF52BA351E18}" type="pres">
      <dgm:prSet presAssocID="{0E418DC8-BC5C-CF4D-A5EE-30CC667599C9}" presName="rootComposite1" presStyleCnt="0"/>
      <dgm:spPr/>
    </dgm:pt>
    <dgm:pt modelId="{772FA51A-1956-6B4C-B15D-60C051DF69F5}" type="pres">
      <dgm:prSet presAssocID="{0E418DC8-BC5C-CF4D-A5EE-30CC667599C9}" presName="rootText1" presStyleLbl="node0" presStyleIdx="0" presStyleCnt="1">
        <dgm:presLayoutVars>
          <dgm:chMax/>
          <dgm:chPref val="3"/>
        </dgm:presLayoutVars>
      </dgm:prSet>
      <dgm:spPr/>
    </dgm:pt>
    <dgm:pt modelId="{1BF0A7CC-B8B7-B543-B884-5DD89FB5E7C2}" type="pres">
      <dgm:prSet presAssocID="{0E418DC8-BC5C-CF4D-A5EE-30CC667599C9}" presName="titleText1" presStyleLbl="fgAcc0" presStyleIdx="0" presStyleCnt="1">
        <dgm:presLayoutVars>
          <dgm:chMax val="0"/>
          <dgm:chPref val="0"/>
        </dgm:presLayoutVars>
      </dgm:prSet>
      <dgm:spPr/>
    </dgm:pt>
    <dgm:pt modelId="{D3A15C07-5855-824D-B9A6-E486DED5C52E}" type="pres">
      <dgm:prSet presAssocID="{0E418DC8-BC5C-CF4D-A5EE-30CC667599C9}" presName="rootConnector1" presStyleLbl="node1" presStyleIdx="0" presStyleCnt="12"/>
      <dgm:spPr/>
    </dgm:pt>
    <dgm:pt modelId="{1BD98C99-35DD-DF4A-AB01-A085FB081700}" type="pres">
      <dgm:prSet presAssocID="{0E418DC8-BC5C-CF4D-A5EE-30CC667599C9}" presName="hierChild2" presStyleCnt="0"/>
      <dgm:spPr/>
    </dgm:pt>
    <dgm:pt modelId="{7480E4BE-8AC4-6241-96E8-88BCEE5DDC5E}" type="pres">
      <dgm:prSet presAssocID="{7BA36D3D-4AF0-494E-8D2A-D669A98D32D8}" presName="Name37" presStyleLbl="parChTrans1D2" presStyleIdx="0" presStyleCnt="3"/>
      <dgm:spPr/>
    </dgm:pt>
    <dgm:pt modelId="{EFF7DF0D-BC25-874F-BF23-4F9779D33939}" type="pres">
      <dgm:prSet presAssocID="{4D00C3C7-6265-4049-8E15-44B27B38FAC7}" presName="hierRoot2" presStyleCnt="0">
        <dgm:presLayoutVars>
          <dgm:hierBranch val="init"/>
        </dgm:presLayoutVars>
      </dgm:prSet>
      <dgm:spPr/>
    </dgm:pt>
    <dgm:pt modelId="{27846579-E5D5-0846-BD12-272EBAC0F47B}" type="pres">
      <dgm:prSet presAssocID="{4D00C3C7-6265-4049-8E15-44B27B38FAC7}" presName="rootComposite" presStyleCnt="0"/>
      <dgm:spPr/>
    </dgm:pt>
    <dgm:pt modelId="{F4167D27-3AB4-1944-A743-9AB2E7ED3C08}" type="pres">
      <dgm:prSet presAssocID="{4D00C3C7-6265-4049-8E15-44B27B38FAC7}" presName="rootText" presStyleLbl="node1" presStyleIdx="0" presStyleCnt="12">
        <dgm:presLayoutVars>
          <dgm:chMax/>
          <dgm:chPref val="3"/>
        </dgm:presLayoutVars>
      </dgm:prSet>
      <dgm:spPr/>
    </dgm:pt>
    <dgm:pt modelId="{46708F46-4EBF-124A-8154-5E69F6D21279}" type="pres">
      <dgm:prSet presAssocID="{4D00C3C7-6265-4049-8E15-44B27B38FAC7}" presName="titleText2" presStyleLbl="fgAcc1" presStyleIdx="0" presStyleCnt="12">
        <dgm:presLayoutVars>
          <dgm:chMax val="0"/>
          <dgm:chPref val="0"/>
        </dgm:presLayoutVars>
      </dgm:prSet>
      <dgm:spPr/>
    </dgm:pt>
    <dgm:pt modelId="{9C89A07A-2068-1F4B-A845-58CDB6BC649D}" type="pres">
      <dgm:prSet presAssocID="{4D00C3C7-6265-4049-8E15-44B27B38FAC7}" presName="rootConnector" presStyleLbl="node2" presStyleIdx="0" presStyleCnt="0"/>
      <dgm:spPr/>
    </dgm:pt>
    <dgm:pt modelId="{8D48085A-9EEB-BD45-9D33-B34F9E6D13B2}" type="pres">
      <dgm:prSet presAssocID="{4D00C3C7-6265-4049-8E15-44B27B38FAC7}" presName="hierChild4" presStyleCnt="0"/>
      <dgm:spPr/>
    </dgm:pt>
    <dgm:pt modelId="{27EC653B-707C-964B-89E7-FC0C2370EDBB}" type="pres">
      <dgm:prSet presAssocID="{59AAA7D8-B6BC-E645-B6A8-DF9BB74F6B10}" presName="Name37" presStyleLbl="parChTrans1D3" presStyleIdx="0" presStyleCnt="9"/>
      <dgm:spPr/>
    </dgm:pt>
    <dgm:pt modelId="{0B64109B-36BB-4743-B1FA-4E567893C717}" type="pres">
      <dgm:prSet presAssocID="{E5C6BEDF-A688-AB45-B527-4D6055D32AE7}" presName="hierRoot2" presStyleCnt="0">
        <dgm:presLayoutVars>
          <dgm:hierBranch val="init"/>
        </dgm:presLayoutVars>
      </dgm:prSet>
      <dgm:spPr/>
    </dgm:pt>
    <dgm:pt modelId="{D3ADD8AA-36FD-8449-BF19-61A0F69B7E4A}" type="pres">
      <dgm:prSet presAssocID="{E5C6BEDF-A688-AB45-B527-4D6055D32AE7}" presName="rootComposite" presStyleCnt="0"/>
      <dgm:spPr/>
    </dgm:pt>
    <dgm:pt modelId="{CDD864FC-7E57-FB4F-88F6-E0277EF788F1}" type="pres">
      <dgm:prSet presAssocID="{E5C6BEDF-A688-AB45-B527-4D6055D32AE7}" presName="rootText" presStyleLbl="node1" presStyleIdx="1" presStyleCnt="12">
        <dgm:presLayoutVars>
          <dgm:chMax/>
          <dgm:chPref val="3"/>
        </dgm:presLayoutVars>
      </dgm:prSet>
      <dgm:spPr/>
    </dgm:pt>
    <dgm:pt modelId="{62B7725D-69E0-4C4A-9CBD-FADBD40D54B7}" type="pres">
      <dgm:prSet presAssocID="{E5C6BEDF-A688-AB45-B527-4D6055D32AE7}" presName="titleText2" presStyleLbl="fgAcc1" presStyleIdx="1" presStyleCnt="12">
        <dgm:presLayoutVars>
          <dgm:chMax val="0"/>
          <dgm:chPref val="0"/>
        </dgm:presLayoutVars>
      </dgm:prSet>
      <dgm:spPr/>
    </dgm:pt>
    <dgm:pt modelId="{507452DA-A5F2-D54F-8621-ACF8A760BB9A}" type="pres">
      <dgm:prSet presAssocID="{E5C6BEDF-A688-AB45-B527-4D6055D32AE7}" presName="rootConnector" presStyleLbl="node3" presStyleIdx="0" presStyleCnt="0"/>
      <dgm:spPr/>
    </dgm:pt>
    <dgm:pt modelId="{1AD9F460-7662-D848-A7BE-00A354DE1C44}" type="pres">
      <dgm:prSet presAssocID="{E5C6BEDF-A688-AB45-B527-4D6055D32AE7}" presName="hierChild4" presStyleCnt="0"/>
      <dgm:spPr/>
    </dgm:pt>
    <dgm:pt modelId="{7FD40D70-907E-A94A-B11B-C679A4F0CFD5}" type="pres">
      <dgm:prSet presAssocID="{E5C6BEDF-A688-AB45-B527-4D6055D32AE7}" presName="hierChild5" presStyleCnt="0"/>
      <dgm:spPr/>
    </dgm:pt>
    <dgm:pt modelId="{5768FA1A-0785-7046-A2D2-2EAB1DF4E6FB}" type="pres">
      <dgm:prSet presAssocID="{60462AB1-6E28-1A44-9E33-11A44590DD70}" presName="Name37" presStyleLbl="parChTrans1D3" presStyleIdx="1" presStyleCnt="9"/>
      <dgm:spPr/>
    </dgm:pt>
    <dgm:pt modelId="{E187BE95-944F-0E42-9BD7-E3C41019F116}" type="pres">
      <dgm:prSet presAssocID="{2F2B534D-F03D-B04F-AEBA-FFC9C10DE15F}" presName="hierRoot2" presStyleCnt="0">
        <dgm:presLayoutVars>
          <dgm:hierBranch val="init"/>
        </dgm:presLayoutVars>
      </dgm:prSet>
      <dgm:spPr/>
    </dgm:pt>
    <dgm:pt modelId="{90743C7B-7BFE-3B43-8F7B-90C9E08BF87C}" type="pres">
      <dgm:prSet presAssocID="{2F2B534D-F03D-B04F-AEBA-FFC9C10DE15F}" presName="rootComposite" presStyleCnt="0"/>
      <dgm:spPr/>
    </dgm:pt>
    <dgm:pt modelId="{25A0711F-A4FE-B441-B52E-4802CE5F7B99}" type="pres">
      <dgm:prSet presAssocID="{2F2B534D-F03D-B04F-AEBA-FFC9C10DE15F}" presName="rootText" presStyleLbl="node1" presStyleIdx="2" presStyleCnt="12">
        <dgm:presLayoutVars>
          <dgm:chMax/>
          <dgm:chPref val="3"/>
        </dgm:presLayoutVars>
      </dgm:prSet>
      <dgm:spPr/>
    </dgm:pt>
    <dgm:pt modelId="{E258FA1D-36AB-3549-983C-80EF266BFD2C}" type="pres">
      <dgm:prSet presAssocID="{2F2B534D-F03D-B04F-AEBA-FFC9C10DE15F}" presName="titleText2" presStyleLbl="fgAcc1" presStyleIdx="2" presStyleCnt="12">
        <dgm:presLayoutVars>
          <dgm:chMax val="0"/>
          <dgm:chPref val="0"/>
        </dgm:presLayoutVars>
      </dgm:prSet>
      <dgm:spPr/>
    </dgm:pt>
    <dgm:pt modelId="{6132EB1D-6282-4347-97AB-0FA53210ED8F}" type="pres">
      <dgm:prSet presAssocID="{2F2B534D-F03D-B04F-AEBA-FFC9C10DE15F}" presName="rootConnector" presStyleLbl="node3" presStyleIdx="0" presStyleCnt="0"/>
      <dgm:spPr/>
    </dgm:pt>
    <dgm:pt modelId="{731B2683-9153-B341-85FB-E66683D85704}" type="pres">
      <dgm:prSet presAssocID="{2F2B534D-F03D-B04F-AEBA-FFC9C10DE15F}" presName="hierChild4" presStyleCnt="0"/>
      <dgm:spPr/>
    </dgm:pt>
    <dgm:pt modelId="{78CD9602-6971-D349-94F7-0474F36E515E}" type="pres">
      <dgm:prSet presAssocID="{2F2B534D-F03D-B04F-AEBA-FFC9C10DE15F}" presName="hierChild5" presStyleCnt="0"/>
      <dgm:spPr/>
    </dgm:pt>
    <dgm:pt modelId="{A9DFC5B1-648D-4740-B5CC-C36804268CD1}" type="pres">
      <dgm:prSet presAssocID="{B742CF4B-EFCC-394F-9783-8BCB42AFDFE2}" presName="Name37" presStyleLbl="parChTrans1D3" presStyleIdx="2" presStyleCnt="9"/>
      <dgm:spPr/>
    </dgm:pt>
    <dgm:pt modelId="{F7AB54AE-C59B-7747-B73F-77C7F156B796}" type="pres">
      <dgm:prSet presAssocID="{0EA73BD0-2E7E-0046-8B50-41E54DBA5282}" presName="hierRoot2" presStyleCnt="0">
        <dgm:presLayoutVars>
          <dgm:hierBranch val="init"/>
        </dgm:presLayoutVars>
      </dgm:prSet>
      <dgm:spPr/>
    </dgm:pt>
    <dgm:pt modelId="{C42B5640-F6EB-624B-AC94-263C118A9C5A}" type="pres">
      <dgm:prSet presAssocID="{0EA73BD0-2E7E-0046-8B50-41E54DBA5282}" presName="rootComposite" presStyleCnt="0"/>
      <dgm:spPr/>
    </dgm:pt>
    <dgm:pt modelId="{FE1F6936-8F7A-CB48-ACCA-C027B3C96E5B}" type="pres">
      <dgm:prSet presAssocID="{0EA73BD0-2E7E-0046-8B50-41E54DBA5282}" presName="rootText" presStyleLbl="node1" presStyleIdx="3" presStyleCnt="12">
        <dgm:presLayoutVars>
          <dgm:chMax/>
          <dgm:chPref val="3"/>
        </dgm:presLayoutVars>
      </dgm:prSet>
      <dgm:spPr/>
    </dgm:pt>
    <dgm:pt modelId="{CAC868FB-B780-AC4B-A67C-44173551E930}" type="pres">
      <dgm:prSet presAssocID="{0EA73BD0-2E7E-0046-8B50-41E54DBA5282}" presName="titleText2" presStyleLbl="fgAcc1" presStyleIdx="3" presStyleCnt="12">
        <dgm:presLayoutVars>
          <dgm:chMax val="0"/>
          <dgm:chPref val="0"/>
        </dgm:presLayoutVars>
      </dgm:prSet>
      <dgm:spPr/>
    </dgm:pt>
    <dgm:pt modelId="{81C72AF0-B04D-4842-BAFE-268A3BF6B61C}" type="pres">
      <dgm:prSet presAssocID="{0EA73BD0-2E7E-0046-8B50-41E54DBA5282}" presName="rootConnector" presStyleLbl="node3" presStyleIdx="0" presStyleCnt="0"/>
      <dgm:spPr/>
    </dgm:pt>
    <dgm:pt modelId="{5E8098BD-9D09-F749-BFE6-51FBA690CD2C}" type="pres">
      <dgm:prSet presAssocID="{0EA73BD0-2E7E-0046-8B50-41E54DBA5282}" presName="hierChild4" presStyleCnt="0"/>
      <dgm:spPr/>
    </dgm:pt>
    <dgm:pt modelId="{1E5D4BBF-12A6-E943-9CFA-54AB2D2314A9}" type="pres">
      <dgm:prSet presAssocID="{0EA73BD0-2E7E-0046-8B50-41E54DBA5282}" presName="hierChild5" presStyleCnt="0"/>
      <dgm:spPr/>
    </dgm:pt>
    <dgm:pt modelId="{B0E3265C-38AE-E545-A390-BC932CB5387A}" type="pres">
      <dgm:prSet presAssocID="{4D00C3C7-6265-4049-8E15-44B27B38FAC7}" presName="hierChild5" presStyleCnt="0"/>
      <dgm:spPr/>
    </dgm:pt>
    <dgm:pt modelId="{D46E25C2-DAE4-B94A-B58D-1C9984C9EA7B}" type="pres">
      <dgm:prSet presAssocID="{566C6581-BF86-4D42-A19A-E8591C9A73FF}" presName="Name37" presStyleLbl="parChTrans1D2" presStyleIdx="1" presStyleCnt="3"/>
      <dgm:spPr/>
    </dgm:pt>
    <dgm:pt modelId="{95E7EA29-4E8B-1C4E-9949-F3A2F50AA8FB}" type="pres">
      <dgm:prSet presAssocID="{73DBFE17-B561-0E47-A20D-347C703D1B6E}" presName="hierRoot2" presStyleCnt="0">
        <dgm:presLayoutVars>
          <dgm:hierBranch val="init"/>
        </dgm:presLayoutVars>
      </dgm:prSet>
      <dgm:spPr/>
    </dgm:pt>
    <dgm:pt modelId="{659B2FA5-2816-C043-B0A6-3478C4090EAC}" type="pres">
      <dgm:prSet presAssocID="{73DBFE17-B561-0E47-A20D-347C703D1B6E}" presName="rootComposite" presStyleCnt="0"/>
      <dgm:spPr/>
    </dgm:pt>
    <dgm:pt modelId="{A74D2211-A548-904B-A2F0-F54F422A267C}" type="pres">
      <dgm:prSet presAssocID="{73DBFE17-B561-0E47-A20D-347C703D1B6E}" presName="rootText" presStyleLbl="node1" presStyleIdx="4" presStyleCnt="12">
        <dgm:presLayoutVars>
          <dgm:chMax/>
          <dgm:chPref val="3"/>
        </dgm:presLayoutVars>
      </dgm:prSet>
      <dgm:spPr/>
    </dgm:pt>
    <dgm:pt modelId="{C916E23D-EDBF-584A-9844-DBC70F20B235}" type="pres">
      <dgm:prSet presAssocID="{73DBFE17-B561-0E47-A20D-347C703D1B6E}" presName="titleText2" presStyleLbl="fgAcc1" presStyleIdx="4" presStyleCnt="12">
        <dgm:presLayoutVars>
          <dgm:chMax val="0"/>
          <dgm:chPref val="0"/>
        </dgm:presLayoutVars>
      </dgm:prSet>
      <dgm:spPr/>
    </dgm:pt>
    <dgm:pt modelId="{670BEE79-3505-D44A-8045-038F5C0FC134}" type="pres">
      <dgm:prSet presAssocID="{73DBFE17-B561-0E47-A20D-347C703D1B6E}" presName="rootConnector" presStyleLbl="node2" presStyleIdx="0" presStyleCnt="0"/>
      <dgm:spPr/>
    </dgm:pt>
    <dgm:pt modelId="{EB231BD4-A206-A445-A487-F10AEFF6D0EF}" type="pres">
      <dgm:prSet presAssocID="{73DBFE17-B561-0E47-A20D-347C703D1B6E}" presName="hierChild4" presStyleCnt="0"/>
      <dgm:spPr/>
    </dgm:pt>
    <dgm:pt modelId="{DE9BFAF7-D0FC-1D4E-8444-E4EA416C3CE7}" type="pres">
      <dgm:prSet presAssocID="{D45084EE-D02A-C44E-B8F8-881C58DA3446}" presName="Name37" presStyleLbl="parChTrans1D3" presStyleIdx="3" presStyleCnt="9"/>
      <dgm:spPr/>
    </dgm:pt>
    <dgm:pt modelId="{F3B71FD4-35C9-014D-AB6D-C26E8EA2AF91}" type="pres">
      <dgm:prSet presAssocID="{4F7B16C6-167C-4C49-B1B0-3137EFE5EC31}" presName="hierRoot2" presStyleCnt="0">
        <dgm:presLayoutVars>
          <dgm:hierBranch val="init"/>
        </dgm:presLayoutVars>
      </dgm:prSet>
      <dgm:spPr/>
    </dgm:pt>
    <dgm:pt modelId="{A289D52A-70B5-1A4E-B236-81C45D6BC26E}" type="pres">
      <dgm:prSet presAssocID="{4F7B16C6-167C-4C49-B1B0-3137EFE5EC31}" presName="rootComposite" presStyleCnt="0"/>
      <dgm:spPr/>
    </dgm:pt>
    <dgm:pt modelId="{5889B570-E6E7-EA47-BB71-7AE542A6FEC6}" type="pres">
      <dgm:prSet presAssocID="{4F7B16C6-167C-4C49-B1B0-3137EFE5EC31}" presName="rootText" presStyleLbl="node1" presStyleIdx="5" presStyleCnt="12">
        <dgm:presLayoutVars>
          <dgm:chMax/>
          <dgm:chPref val="3"/>
        </dgm:presLayoutVars>
      </dgm:prSet>
      <dgm:spPr/>
    </dgm:pt>
    <dgm:pt modelId="{AA0BC356-8BEC-F04D-87AC-8EECBC5A98CA}" type="pres">
      <dgm:prSet presAssocID="{4F7B16C6-167C-4C49-B1B0-3137EFE5EC31}" presName="titleText2" presStyleLbl="fgAcc1" presStyleIdx="5" presStyleCnt="12">
        <dgm:presLayoutVars>
          <dgm:chMax val="0"/>
          <dgm:chPref val="0"/>
        </dgm:presLayoutVars>
      </dgm:prSet>
      <dgm:spPr/>
    </dgm:pt>
    <dgm:pt modelId="{89D21710-1BBB-D343-BCAC-75E9F7B9EBA5}" type="pres">
      <dgm:prSet presAssocID="{4F7B16C6-167C-4C49-B1B0-3137EFE5EC31}" presName="rootConnector" presStyleLbl="node3" presStyleIdx="0" presStyleCnt="0"/>
      <dgm:spPr/>
    </dgm:pt>
    <dgm:pt modelId="{588AEE69-7941-174D-B0BC-B10EF2D1F559}" type="pres">
      <dgm:prSet presAssocID="{4F7B16C6-167C-4C49-B1B0-3137EFE5EC31}" presName="hierChild4" presStyleCnt="0"/>
      <dgm:spPr/>
    </dgm:pt>
    <dgm:pt modelId="{36A832CC-C7D0-894C-850F-9421C543F96A}" type="pres">
      <dgm:prSet presAssocID="{4F7B16C6-167C-4C49-B1B0-3137EFE5EC31}" presName="hierChild5" presStyleCnt="0"/>
      <dgm:spPr/>
    </dgm:pt>
    <dgm:pt modelId="{FC8F5096-73C2-AE4B-8EBD-4100C11A97B1}" type="pres">
      <dgm:prSet presAssocID="{70ED70A7-9230-F849-9F93-75F0C869B3AA}" presName="Name37" presStyleLbl="parChTrans1D3" presStyleIdx="4" presStyleCnt="9"/>
      <dgm:spPr/>
    </dgm:pt>
    <dgm:pt modelId="{D11D8A49-B060-0746-AD19-BCAB50A1F6DA}" type="pres">
      <dgm:prSet presAssocID="{5E8061A9-D442-0841-8C4E-165135280129}" presName="hierRoot2" presStyleCnt="0">
        <dgm:presLayoutVars>
          <dgm:hierBranch val="init"/>
        </dgm:presLayoutVars>
      </dgm:prSet>
      <dgm:spPr/>
    </dgm:pt>
    <dgm:pt modelId="{43A9EBDF-6F5A-124E-A33C-7A9107088852}" type="pres">
      <dgm:prSet presAssocID="{5E8061A9-D442-0841-8C4E-165135280129}" presName="rootComposite" presStyleCnt="0"/>
      <dgm:spPr/>
    </dgm:pt>
    <dgm:pt modelId="{CED31747-BAFE-4142-8F6E-24AEC3541691}" type="pres">
      <dgm:prSet presAssocID="{5E8061A9-D442-0841-8C4E-165135280129}" presName="rootText" presStyleLbl="node1" presStyleIdx="6" presStyleCnt="12">
        <dgm:presLayoutVars>
          <dgm:chMax/>
          <dgm:chPref val="3"/>
        </dgm:presLayoutVars>
      </dgm:prSet>
      <dgm:spPr/>
    </dgm:pt>
    <dgm:pt modelId="{8C78CCC9-F6CC-4548-84AC-C9AB09D938B3}" type="pres">
      <dgm:prSet presAssocID="{5E8061A9-D442-0841-8C4E-165135280129}" presName="titleText2" presStyleLbl="fgAcc1" presStyleIdx="6" presStyleCnt="12">
        <dgm:presLayoutVars>
          <dgm:chMax val="0"/>
          <dgm:chPref val="0"/>
        </dgm:presLayoutVars>
      </dgm:prSet>
      <dgm:spPr/>
    </dgm:pt>
    <dgm:pt modelId="{49BBFF8D-4C07-B845-9D55-BFF7B355A99D}" type="pres">
      <dgm:prSet presAssocID="{5E8061A9-D442-0841-8C4E-165135280129}" presName="rootConnector" presStyleLbl="node3" presStyleIdx="0" presStyleCnt="0"/>
      <dgm:spPr/>
    </dgm:pt>
    <dgm:pt modelId="{22283478-02A3-1940-832F-3B2012BE1485}" type="pres">
      <dgm:prSet presAssocID="{5E8061A9-D442-0841-8C4E-165135280129}" presName="hierChild4" presStyleCnt="0"/>
      <dgm:spPr/>
    </dgm:pt>
    <dgm:pt modelId="{7DFB155C-1CDC-3E4B-8973-A4F4CC2B5BC4}" type="pres">
      <dgm:prSet presAssocID="{5E8061A9-D442-0841-8C4E-165135280129}" presName="hierChild5" presStyleCnt="0"/>
      <dgm:spPr/>
    </dgm:pt>
    <dgm:pt modelId="{1F7D8109-0CCD-644E-B570-3FB836913C45}" type="pres">
      <dgm:prSet presAssocID="{B3607F43-9BF7-024A-A80A-B1BCBA635B50}" presName="Name37" presStyleLbl="parChTrans1D3" presStyleIdx="5" presStyleCnt="9"/>
      <dgm:spPr/>
    </dgm:pt>
    <dgm:pt modelId="{E48EFD48-2240-9849-833A-F8BBDEF076B8}" type="pres">
      <dgm:prSet presAssocID="{4EE549DC-09BA-8E49-A22A-292F9D3879C6}" presName="hierRoot2" presStyleCnt="0">
        <dgm:presLayoutVars>
          <dgm:hierBranch val="init"/>
        </dgm:presLayoutVars>
      </dgm:prSet>
      <dgm:spPr/>
    </dgm:pt>
    <dgm:pt modelId="{65D914B1-2A17-3549-82F6-60E801DC1533}" type="pres">
      <dgm:prSet presAssocID="{4EE549DC-09BA-8E49-A22A-292F9D3879C6}" presName="rootComposite" presStyleCnt="0"/>
      <dgm:spPr/>
    </dgm:pt>
    <dgm:pt modelId="{898ADFDC-604D-8440-8B3A-433B220F1DAF}" type="pres">
      <dgm:prSet presAssocID="{4EE549DC-09BA-8E49-A22A-292F9D3879C6}" presName="rootText" presStyleLbl="node1" presStyleIdx="7" presStyleCnt="12">
        <dgm:presLayoutVars>
          <dgm:chMax/>
          <dgm:chPref val="3"/>
        </dgm:presLayoutVars>
      </dgm:prSet>
      <dgm:spPr/>
    </dgm:pt>
    <dgm:pt modelId="{33FF8F12-B179-464B-9D3A-42FF01F4B5DF}" type="pres">
      <dgm:prSet presAssocID="{4EE549DC-09BA-8E49-A22A-292F9D3879C6}" presName="titleText2" presStyleLbl="fgAcc1" presStyleIdx="7" presStyleCnt="12">
        <dgm:presLayoutVars>
          <dgm:chMax val="0"/>
          <dgm:chPref val="0"/>
        </dgm:presLayoutVars>
      </dgm:prSet>
      <dgm:spPr/>
    </dgm:pt>
    <dgm:pt modelId="{05000712-AF4C-734F-A852-832C3D3F3B9B}" type="pres">
      <dgm:prSet presAssocID="{4EE549DC-09BA-8E49-A22A-292F9D3879C6}" presName="rootConnector" presStyleLbl="node3" presStyleIdx="0" presStyleCnt="0"/>
      <dgm:spPr/>
    </dgm:pt>
    <dgm:pt modelId="{982527F6-AB21-1D45-8696-8608B87245F2}" type="pres">
      <dgm:prSet presAssocID="{4EE549DC-09BA-8E49-A22A-292F9D3879C6}" presName="hierChild4" presStyleCnt="0"/>
      <dgm:spPr/>
    </dgm:pt>
    <dgm:pt modelId="{FB95E584-F9B1-BE44-8ED0-628B09D7E23A}" type="pres">
      <dgm:prSet presAssocID="{4EE549DC-09BA-8E49-A22A-292F9D3879C6}" presName="hierChild5" presStyleCnt="0"/>
      <dgm:spPr/>
    </dgm:pt>
    <dgm:pt modelId="{E48539B9-79D2-4142-B601-31307B39F153}" type="pres">
      <dgm:prSet presAssocID="{73DBFE17-B561-0E47-A20D-347C703D1B6E}" presName="hierChild5" presStyleCnt="0"/>
      <dgm:spPr/>
    </dgm:pt>
    <dgm:pt modelId="{DA487540-CD95-D947-B22E-04D0C96E14C4}" type="pres">
      <dgm:prSet presAssocID="{25752BEE-4096-6B48-8B2A-C4F93C7EB9B9}" presName="Name37" presStyleLbl="parChTrans1D2" presStyleIdx="2" presStyleCnt="3"/>
      <dgm:spPr/>
    </dgm:pt>
    <dgm:pt modelId="{4C1091CB-185D-CE4E-B0D6-7389B67EB1CA}" type="pres">
      <dgm:prSet presAssocID="{548B281C-2550-9F4A-9DF5-6235119575B1}" presName="hierRoot2" presStyleCnt="0">
        <dgm:presLayoutVars>
          <dgm:hierBranch val="init"/>
        </dgm:presLayoutVars>
      </dgm:prSet>
      <dgm:spPr/>
    </dgm:pt>
    <dgm:pt modelId="{1257F071-8DDD-FC49-9392-3F6FD1305495}" type="pres">
      <dgm:prSet presAssocID="{548B281C-2550-9F4A-9DF5-6235119575B1}" presName="rootComposite" presStyleCnt="0"/>
      <dgm:spPr/>
    </dgm:pt>
    <dgm:pt modelId="{41E5BAA1-0EBC-EA4F-B7D3-67DEA2650844}" type="pres">
      <dgm:prSet presAssocID="{548B281C-2550-9F4A-9DF5-6235119575B1}" presName="rootText" presStyleLbl="node1" presStyleIdx="8" presStyleCnt="12">
        <dgm:presLayoutVars>
          <dgm:chMax/>
          <dgm:chPref val="3"/>
        </dgm:presLayoutVars>
      </dgm:prSet>
      <dgm:spPr/>
    </dgm:pt>
    <dgm:pt modelId="{FB231F70-F19D-944F-9E33-5F9030696654}" type="pres">
      <dgm:prSet presAssocID="{548B281C-2550-9F4A-9DF5-6235119575B1}" presName="titleText2" presStyleLbl="fgAcc1" presStyleIdx="8" presStyleCnt="12">
        <dgm:presLayoutVars>
          <dgm:chMax val="0"/>
          <dgm:chPref val="0"/>
        </dgm:presLayoutVars>
      </dgm:prSet>
      <dgm:spPr/>
    </dgm:pt>
    <dgm:pt modelId="{46D122B9-6D48-4541-A537-00C95F874AD9}" type="pres">
      <dgm:prSet presAssocID="{548B281C-2550-9F4A-9DF5-6235119575B1}" presName="rootConnector" presStyleLbl="node2" presStyleIdx="0" presStyleCnt="0"/>
      <dgm:spPr/>
    </dgm:pt>
    <dgm:pt modelId="{6C9F7592-EDE6-8F46-BBBE-2BF755D8CA45}" type="pres">
      <dgm:prSet presAssocID="{548B281C-2550-9F4A-9DF5-6235119575B1}" presName="hierChild4" presStyleCnt="0"/>
      <dgm:spPr/>
    </dgm:pt>
    <dgm:pt modelId="{E75EDC7A-9C73-C846-B7DC-80189D0BFBDD}" type="pres">
      <dgm:prSet presAssocID="{DFBD020B-9907-AC4D-8338-E845F211F021}" presName="Name37" presStyleLbl="parChTrans1D3" presStyleIdx="6" presStyleCnt="9"/>
      <dgm:spPr/>
    </dgm:pt>
    <dgm:pt modelId="{F95589F9-0CC3-F545-8D3B-DF6ADA177C22}" type="pres">
      <dgm:prSet presAssocID="{13B3838D-1515-C74D-B773-3334F78A322B}" presName="hierRoot2" presStyleCnt="0">
        <dgm:presLayoutVars>
          <dgm:hierBranch val="init"/>
        </dgm:presLayoutVars>
      </dgm:prSet>
      <dgm:spPr/>
    </dgm:pt>
    <dgm:pt modelId="{0D8A9C28-3363-EB4A-A804-9D3CF8EB3901}" type="pres">
      <dgm:prSet presAssocID="{13B3838D-1515-C74D-B773-3334F78A322B}" presName="rootComposite" presStyleCnt="0"/>
      <dgm:spPr/>
    </dgm:pt>
    <dgm:pt modelId="{5A22FF05-D09D-CD41-BAEC-A33D4C44F6EF}" type="pres">
      <dgm:prSet presAssocID="{13B3838D-1515-C74D-B773-3334F78A322B}" presName="rootText" presStyleLbl="node1" presStyleIdx="9" presStyleCnt="12">
        <dgm:presLayoutVars>
          <dgm:chMax/>
          <dgm:chPref val="3"/>
        </dgm:presLayoutVars>
      </dgm:prSet>
      <dgm:spPr/>
    </dgm:pt>
    <dgm:pt modelId="{B11FF694-9743-304C-981B-D9A086452842}" type="pres">
      <dgm:prSet presAssocID="{13B3838D-1515-C74D-B773-3334F78A322B}" presName="titleText2" presStyleLbl="fgAcc1" presStyleIdx="9" presStyleCnt="12">
        <dgm:presLayoutVars>
          <dgm:chMax val="0"/>
          <dgm:chPref val="0"/>
        </dgm:presLayoutVars>
      </dgm:prSet>
      <dgm:spPr/>
    </dgm:pt>
    <dgm:pt modelId="{F49E266F-4D7E-3C4D-AF1F-AB91B7AD0FDC}" type="pres">
      <dgm:prSet presAssocID="{13B3838D-1515-C74D-B773-3334F78A322B}" presName="rootConnector" presStyleLbl="node3" presStyleIdx="0" presStyleCnt="0"/>
      <dgm:spPr/>
    </dgm:pt>
    <dgm:pt modelId="{E7FB1C4B-5BE3-AB41-8A73-0F8CDD20CF83}" type="pres">
      <dgm:prSet presAssocID="{13B3838D-1515-C74D-B773-3334F78A322B}" presName="hierChild4" presStyleCnt="0"/>
      <dgm:spPr/>
    </dgm:pt>
    <dgm:pt modelId="{DD8A21C3-9D0A-6840-BF5F-7E3901392FD3}" type="pres">
      <dgm:prSet presAssocID="{13B3838D-1515-C74D-B773-3334F78A322B}" presName="hierChild5" presStyleCnt="0"/>
      <dgm:spPr/>
    </dgm:pt>
    <dgm:pt modelId="{0F677308-0908-4D4E-9555-CA8E763D8D9E}" type="pres">
      <dgm:prSet presAssocID="{F70BB8C0-6DC5-7F4A-BD83-DD5AFBA4C27A}" presName="Name37" presStyleLbl="parChTrans1D3" presStyleIdx="7" presStyleCnt="9"/>
      <dgm:spPr/>
    </dgm:pt>
    <dgm:pt modelId="{7FFAFFBB-F805-5E43-AE69-E51F7F088A1E}" type="pres">
      <dgm:prSet presAssocID="{C7A1C78F-A8DF-054B-A1BC-BBE5FE240CC5}" presName="hierRoot2" presStyleCnt="0">
        <dgm:presLayoutVars>
          <dgm:hierBranch val="init"/>
        </dgm:presLayoutVars>
      </dgm:prSet>
      <dgm:spPr/>
    </dgm:pt>
    <dgm:pt modelId="{C2D4D34F-8196-0749-88DA-B19A5B78C127}" type="pres">
      <dgm:prSet presAssocID="{C7A1C78F-A8DF-054B-A1BC-BBE5FE240CC5}" presName="rootComposite" presStyleCnt="0"/>
      <dgm:spPr/>
    </dgm:pt>
    <dgm:pt modelId="{6D01932F-880E-3B44-954F-884830D11579}" type="pres">
      <dgm:prSet presAssocID="{C7A1C78F-A8DF-054B-A1BC-BBE5FE240CC5}" presName="rootText" presStyleLbl="node1" presStyleIdx="10" presStyleCnt="12">
        <dgm:presLayoutVars>
          <dgm:chMax/>
          <dgm:chPref val="3"/>
        </dgm:presLayoutVars>
      </dgm:prSet>
      <dgm:spPr/>
    </dgm:pt>
    <dgm:pt modelId="{5A69314F-7F35-E349-95BE-BA65AB22E058}" type="pres">
      <dgm:prSet presAssocID="{C7A1C78F-A8DF-054B-A1BC-BBE5FE240CC5}" presName="titleText2" presStyleLbl="fgAcc1" presStyleIdx="10" presStyleCnt="12">
        <dgm:presLayoutVars>
          <dgm:chMax val="0"/>
          <dgm:chPref val="0"/>
        </dgm:presLayoutVars>
      </dgm:prSet>
      <dgm:spPr/>
    </dgm:pt>
    <dgm:pt modelId="{C534453E-72AA-BC42-81C7-99BA93AC6577}" type="pres">
      <dgm:prSet presAssocID="{C7A1C78F-A8DF-054B-A1BC-BBE5FE240CC5}" presName="rootConnector" presStyleLbl="node3" presStyleIdx="0" presStyleCnt="0"/>
      <dgm:spPr/>
    </dgm:pt>
    <dgm:pt modelId="{4B254FC3-F3B6-3B44-BB18-11B3F3B918BA}" type="pres">
      <dgm:prSet presAssocID="{C7A1C78F-A8DF-054B-A1BC-BBE5FE240CC5}" presName="hierChild4" presStyleCnt="0"/>
      <dgm:spPr/>
    </dgm:pt>
    <dgm:pt modelId="{5A5B2B01-2A90-9140-BFB4-682107643B69}" type="pres">
      <dgm:prSet presAssocID="{C7A1C78F-A8DF-054B-A1BC-BBE5FE240CC5}" presName="hierChild5" presStyleCnt="0"/>
      <dgm:spPr/>
    </dgm:pt>
    <dgm:pt modelId="{D44E6919-504E-854E-8F5A-025C40F74881}" type="pres">
      <dgm:prSet presAssocID="{3CBEAF97-BA08-6E4C-9D13-5A1DC1619C67}" presName="Name37" presStyleLbl="parChTrans1D3" presStyleIdx="8" presStyleCnt="9"/>
      <dgm:spPr/>
    </dgm:pt>
    <dgm:pt modelId="{0C407805-6AEB-1B42-B22B-A341F3C7418F}" type="pres">
      <dgm:prSet presAssocID="{80E91D56-B39F-A842-A9B5-9173078A6A5E}" presName="hierRoot2" presStyleCnt="0">
        <dgm:presLayoutVars>
          <dgm:hierBranch val="init"/>
        </dgm:presLayoutVars>
      </dgm:prSet>
      <dgm:spPr/>
    </dgm:pt>
    <dgm:pt modelId="{27856D5A-07A1-354C-822A-3CBAF5A5DE53}" type="pres">
      <dgm:prSet presAssocID="{80E91D56-B39F-A842-A9B5-9173078A6A5E}" presName="rootComposite" presStyleCnt="0"/>
      <dgm:spPr/>
    </dgm:pt>
    <dgm:pt modelId="{7B1DA85C-9917-2743-92A6-72A5E4D583C8}" type="pres">
      <dgm:prSet presAssocID="{80E91D56-B39F-A842-A9B5-9173078A6A5E}" presName="rootText" presStyleLbl="node1" presStyleIdx="11" presStyleCnt="12">
        <dgm:presLayoutVars>
          <dgm:chMax/>
          <dgm:chPref val="3"/>
        </dgm:presLayoutVars>
      </dgm:prSet>
      <dgm:spPr/>
    </dgm:pt>
    <dgm:pt modelId="{0208F383-BE76-B747-B8FE-5067D26E1038}" type="pres">
      <dgm:prSet presAssocID="{80E91D56-B39F-A842-A9B5-9173078A6A5E}" presName="titleText2" presStyleLbl="fgAcc1" presStyleIdx="11" presStyleCnt="12">
        <dgm:presLayoutVars>
          <dgm:chMax val="0"/>
          <dgm:chPref val="0"/>
        </dgm:presLayoutVars>
      </dgm:prSet>
      <dgm:spPr/>
    </dgm:pt>
    <dgm:pt modelId="{62F3FDBB-1FF9-9F4A-BE89-1693C0BEE135}" type="pres">
      <dgm:prSet presAssocID="{80E91D56-B39F-A842-A9B5-9173078A6A5E}" presName="rootConnector" presStyleLbl="node3" presStyleIdx="0" presStyleCnt="0"/>
      <dgm:spPr/>
    </dgm:pt>
    <dgm:pt modelId="{D647632E-09E7-B646-8578-21177AD5B399}" type="pres">
      <dgm:prSet presAssocID="{80E91D56-B39F-A842-A9B5-9173078A6A5E}" presName="hierChild4" presStyleCnt="0"/>
      <dgm:spPr/>
    </dgm:pt>
    <dgm:pt modelId="{29BA5C11-2D75-1444-B4E9-3C99A1479282}" type="pres">
      <dgm:prSet presAssocID="{80E91D56-B39F-A842-A9B5-9173078A6A5E}" presName="hierChild5" presStyleCnt="0"/>
      <dgm:spPr/>
    </dgm:pt>
    <dgm:pt modelId="{EB211AEC-C90D-FD4C-84F8-A71BD9D03EC7}" type="pres">
      <dgm:prSet presAssocID="{548B281C-2550-9F4A-9DF5-6235119575B1}" presName="hierChild5" presStyleCnt="0"/>
      <dgm:spPr/>
    </dgm:pt>
    <dgm:pt modelId="{DF5BB50C-96F7-AC4C-81A3-8991F93E7971}" type="pres">
      <dgm:prSet presAssocID="{0E418DC8-BC5C-CF4D-A5EE-30CC667599C9}" presName="hierChild3" presStyleCnt="0"/>
      <dgm:spPr/>
    </dgm:pt>
  </dgm:ptLst>
  <dgm:cxnLst>
    <dgm:cxn modelId="{4A3F2500-B0FF-5A4D-8EA3-FCC81D96A4F3}" type="presOf" srcId="{566C6581-BF86-4D42-A19A-E8591C9A73FF}" destId="{D46E25C2-DAE4-B94A-B58D-1C9984C9EA7B}" srcOrd="0" destOrd="0" presId="urn:microsoft.com/office/officeart/2008/layout/NameandTitleOrganizationalChart"/>
    <dgm:cxn modelId="{3D904F06-5FDF-334F-8115-5BD687AAD53A}" srcId="{73DBFE17-B561-0E47-A20D-347C703D1B6E}" destId="{5E8061A9-D442-0841-8C4E-165135280129}" srcOrd="1" destOrd="0" parTransId="{70ED70A7-9230-F849-9F93-75F0C869B3AA}" sibTransId="{5B94D093-A4A7-E542-8A1C-4FC1A3C4691D}"/>
    <dgm:cxn modelId="{4885F308-C1D7-004F-BE2E-F4CBE299401A}" type="presOf" srcId="{65322D31-581B-C747-856F-13DC8C843BE5}" destId="{5A69314F-7F35-E349-95BE-BA65AB22E058}" srcOrd="0" destOrd="0" presId="urn:microsoft.com/office/officeart/2008/layout/NameandTitleOrganizationalChart"/>
    <dgm:cxn modelId="{53BA5509-BED4-6849-9F8B-C5DDFCC58DB0}" srcId="{548B281C-2550-9F4A-9DF5-6235119575B1}" destId="{13B3838D-1515-C74D-B773-3334F78A322B}" srcOrd="0" destOrd="0" parTransId="{DFBD020B-9907-AC4D-8338-E845F211F021}" sibTransId="{3FB0CC46-85A5-9A4B-A92E-531842A5593A}"/>
    <dgm:cxn modelId="{9112D810-1495-0640-8A2B-A302959705F1}" type="presOf" srcId="{0EA73BD0-2E7E-0046-8B50-41E54DBA5282}" destId="{FE1F6936-8F7A-CB48-ACCA-C027B3C96E5B}" srcOrd="0" destOrd="0" presId="urn:microsoft.com/office/officeart/2008/layout/NameandTitleOrganizationalChart"/>
    <dgm:cxn modelId="{17A04D15-B9E2-2B47-9ED4-40A786108C63}" type="presOf" srcId="{C7A1C78F-A8DF-054B-A1BC-BBE5FE240CC5}" destId="{6D01932F-880E-3B44-954F-884830D11579}" srcOrd="0" destOrd="0" presId="urn:microsoft.com/office/officeart/2008/layout/NameandTitleOrganizationalChart"/>
    <dgm:cxn modelId="{21D3D916-2BD8-B24E-AA43-8A33C82125EF}" srcId="{54BB7597-36EC-5E44-85E3-FD80D2CA0C58}" destId="{0E418DC8-BC5C-CF4D-A5EE-30CC667599C9}" srcOrd="0" destOrd="0" parTransId="{CFF97731-E190-0547-974C-C7D3752B36D7}" sibTransId="{5ED0308D-846B-D34C-A208-BB98A3B3D55F}"/>
    <dgm:cxn modelId="{5C053021-1784-664A-A0C8-17E913DF86DA}" srcId="{548B281C-2550-9F4A-9DF5-6235119575B1}" destId="{C7A1C78F-A8DF-054B-A1BC-BBE5FE240CC5}" srcOrd="1" destOrd="0" parTransId="{F70BB8C0-6DC5-7F4A-BD83-DD5AFBA4C27A}" sibTransId="{65322D31-581B-C747-856F-13DC8C843BE5}"/>
    <dgm:cxn modelId="{E4C6C72D-ACF7-2F47-9F38-06036F6B1A63}" type="presOf" srcId="{6F46DABD-8693-A742-BE6B-E63105F80928}" destId="{AA0BC356-8BEC-F04D-87AC-8EECBC5A98CA}" srcOrd="0" destOrd="0" presId="urn:microsoft.com/office/officeart/2008/layout/NameandTitleOrganizationalChart"/>
    <dgm:cxn modelId="{F73C8C30-BCF8-D442-B4CA-6C804CDD6857}" srcId="{4D00C3C7-6265-4049-8E15-44B27B38FAC7}" destId="{E5C6BEDF-A688-AB45-B527-4D6055D32AE7}" srcOrd="0" destOrd="0" parTransId="{59AAA7D8-B6BC-E645-B6A8-DF9BB74F6B10}" sibTransId="{6C2A1C89-016F-D041-8A2D-AC8DA00D3359}"/>
    <dgm:cxn modelId="{A9474F33-47F8-8A40-94C0-329B749BF109}" type="presOf" srcId="{4EE549DC-09BA-8E49-A22A-292F9D3879C6}" destId="{898ADFDC-604D-8440-8B3A-433B220F1DAF}" srcOrd="0" destOrd="0" presId="urn:microsoft.com/office/officeart/2008/layout/NameandTitleOrganizationalChart"/>
    <dgm:cxn modelId="{81B57935-07F7-BB4D-9B86-77E7387F8148}" srcId="{0E418DC8-BC5C-CF4D-A5EE-30CC667599C9}" destId="{73DBFE17-B561-0E47-A20D-347C703D1B6E}" srcOrd="1" destOrd="0" parTransId="{566C6581-BF86-4D42-A19A-E8591C9A73FF}" sibTransId="{08BDE99C-F176-A644-84D7-033BE55B1FE4}"/>
    <dgm:cxn modelId="{4AB38536-D282-BA43-99DC-2E95D7970859}" type="presOf" srcId="{6C2A1C89-016F-D041-8A2D-AC8DA00D3359}" destId="{62B7725D-69E0-4C4A-9CBD-FADBD40D54B7}" srcOrd="0" destOrd="0" presId="urn:microsoft.com/office/officeart/2008/layout/NameandTitleOrganizationalChart"/>
    <dgm:cxn modelId="{ACAA4F3B-CA1B-2C4A-A6C3-24A7F3CC2E9E}" type="presOf" srcId="{4EE549DC-09BA-8E49-A22A-292F9D3879C6}" destId="{05000712-AF4C-734F-A852-832C3D3F3B9B}" srcOrd="1" destOrd="0" presId="urn:microsoft.com/office/officeart/2008/layout/NameandTitleOrganizationalChart"/>
    <dgm:cxn modelId="{A27CC642-E336-074D-AF5D-BFA23F774399}" srcId="{4D00C3C7-6265-4049-8E15-44B27B38FAC7}" destId="{2F2B534D-F03D-B04F-AEBA-FFC9C10DE15F}" srcOrd="1" destOrd="0" parTransId="{60462AB1-6E28-1A44-9E33-11A44590DD70}" sibTransId="{8F78FD00-21EC-9540-9C9F-EF3800F00022}"/>
    <dgm:cxn modelId="{921F8E44-1552-5C43-BED1-9FD23CC335EF}" type="presOf" srcId="{70ED70A7-9230-F849-9F93-75F0C869B3AA}" destId="{FC8F5096-73C2-AE4B-8EBD-4100C11A97B1}" srcOrd="0" destOrd="0" presId="urn:microsoft.com/office/officeart/2008/layout/NameandTitleOrganizationalChart"/>
    <dgm:cxn modelId="{25990745-D102-8D4B-ADDC-512372C73B7F}" type="presOf" srcId="{1EFDAFC5-C17D-9540-8581-D193B59C05FC}" destId="{33FF8F12-B179-464B-9D3A-42FF01F4B5DF}" srcOrd="0" destOrd="0" presId="urn:microsoft.com/office/officeart/2008/layout/NameandTitleOrganizationalChart"/>
    <dgm:cxn modelId="{D516F345-04B8-0B4C-BE0A-009E6A91A6F2}" type="presOf" srcId="{3CBEAF97-BA08-6E4C-9D13-5A1DC1619C67}" destId="{D44E6919-504E-854E-8F5A-025C40F74881}" srcOrd="0" destOrd="0" presId="urn:microsoft.com/office/officeart/2008/layout/NameandTitleOrganizationalChart"/>
    <dgm:cxn modelId="{7F15D346-0B56-9D43-945E-69F358393E63}" type="presOf" srcId="{DFBD020B-9907-AC4D-8338-E845F211F021}" destId="{E75EDC7A-9C73-C846-B7DC-80189D0BFBDD}" srcOrd="0" destOrd="0" presId="urn:microsoft.com/office/officeart/2008/layout/NameandTitleOrganizationalChart"/>
    <dgm:cxn modelId="{FDEA5252-3D2A-7740-84F0-75B2E00938BE}" type="presOf" srcId="{C7A1C78F-A8DF-054B-A1BC-BBE5FE240CC5}" destId="{C534453E-72AA-BC42-81C7-99BA93AC6577}" srcOrd="1" destOrd="0" presId="urn:microsoft.com/office/officeart/2008/layout/NameandTitleOrganizationalChart"/>
    <dgm:cxn modelId="{8B96365A-FA5E-5E4B-941F-1C498B25FE23}" type="presOf" srcId="{80E91D56-B39F-A842-A9B5-9173078A6A5E}" destId="{7B1DA85C-9917-2743-92A6-72A5E4D583C8}" srcOrd="0" destOrd="0" presId="urn:microsoft.com/office/officeart/2008/layout/NameandTitleOrganizationalChart"/>
    <dgm:cxn modelId="{A1D75F5D-E4FA-554E-8002-0D2FAE7954AA}" type="presOf" srcId="{4F7B16C6-167C-4C49-B1B0-3137EFE5EC31}" destId="{5889B570-E6E7-EA47-BB71-7AE542A6FEC6}" srcOrd="0" destOrd="0" presId="urn:microsoft.com/office/officeart/2008/layout/NameandTitleOrganizationalChart"/>
    <dgm:cxn modelId="{BBF22E60-1716-6441-B1E4-B77E9ED8B05B}" type="presOf" srcId="{73DBFE17-B561-0E47-A20D-347C703D1B6E}" destId="{670BEE79-3505-D44A-8045-038F5C0FC134}" srcOrd="1" destOrd="0" presId="urn:microsoft.com/office/officeart/2008/layout/NameandTitleOrganizationalChart"/>
    <dgm:cxn modelId="{330FA563-8F6F-D14A-A2F0-927F2C9068BD}" srcId="{4D00C3C7-6265-4049-8E15-44B27B38FAC7}" destId="{0EA73BD0-2E7E-0046-8B50-41E54DBA5282}" srcOrd="2" destOrd="0" parTransId="{B742CF4B-EFCC-394F-9783-8BCB42AFDFE2}" sibTransId="{AD9DA497-B592-2D43-93B7-711126417F13}"/>
    <dgm:cxn modelId="{AA10DA68-3F1D-5847-9DCD-C632C0E0BBF4}" type="presOf" srcId="{A6AD753B-CB53-7542-9081-BC64E78923C2}" destId="{0208F383-BE76-B747-B8FE-5067D26E1038}" srcOrd="0" destOrd="0" presId="urn:microsoft.com/office/officeart/2008/layout/NameandTitleOrganizationalChart"/>
    <dgm:cxn modelId="{FC4F816A-F578-0343-A044-9D89AB42FB7E}" type="presOf" srcId="{60462AB1-6E28-1A44-9E33-11A44590DD70}" destId="{5768FA1A-0785-7046-A2D2-2EAB1DF4E6FB}" srcOrd="0" destOrd="0" presId="urn:microsoft.com/office/officeart/2008/layout/NameandTitleOrganizationalChart"/>
    <dgm:cxn modelId="{3C6C7B6B-A580-A24E-BC82-1BF1925FE852}" srcId="{73DBFE17-B561-0E47-A20D-347C703D1B6E}" destId="{4F7B16C6-167C-4C49-B1B0-3137EFE5EC31}" srcOrd="0" destOrd="0" parTransId="{D45084EE-D02A-C44E-B8F8-881C58DA3446}" sibTransId="{6F46DABD-8693-A742-BE6B-E63105F80928}"/>
    <dgm:cxn modelId="{3441706E-0855-4549-9BE5-E605A877F5B5}" type="presOf" srcId="{95F2AF2A-BF5C-0846-B3D2-628269C0D194}" destId="{46708F46-4EBF-124A-8154-5E69F6D21279}" srcOrd="0" destOrd="0" presId="urn:microsoft.com/office/officeart/2008/layout/NameandTitleOrganizationalChart"/>
    <dgm:cxn modelId="{079F5B76-17BA-2C46-9953-8876A12DAD54}" type="presOf" srcId="{2F2B534D-F03D-B04F-AEBA-FFC9C10DE15F}" destId="{6132EB1D-6282-4347-97AB-0FA53210ED8F}" srcOrd="1" destOrd="0" presId="urn:microsoft.com/office/officeart/2008/layout/NameandTitleOrganizationalChart"/>
    <dgm:cxn modelId="{1F2CE97E-ED10-864F-B47C-244147A3B9F2}" type="presOf" srcId="{5E8061A9-D442-0841-8C4E-165135280129}" destId="{CED31747-BAFE-4142-8F6E-24AEC3541691}" srcOrd="0" destOrd="0" presId="urn:microsoft.com/office/officeart/2008/layout/NameandTitleOrganizationalChart"/>
    <dgm:cxn modelId="{6F287983-9841-E747-AAEF-3B0ACC2962CA}" type="presOf" srcId="{08BDE99C-F176-A644-84D7-033BE55B1FE4}" destId="{C916E23D-EDBF-584A-9844-DBC70F20B235}" srcOrd="0" destOrd="0" presId="urn:microsoft.com/office/officeart/2008/layout/NameandTitleOrganizationalChart"/>
    <dgm:cxn modelId="{F90AD391-AB47-1E49-84B3-CEFE848A5C0C}" type="presOf" srcId="{41432534-54E5-424B-A629-7CC302D66387}" destId="{FB231F70-F19D-944F-9E33-5F9030696654}" srcOrd="0" destOrd="0" presId="urn:microsoft.com/office/officeart/2008/layout/NameandTitleOrganizationalChart"/>
    <dgm:cxn modelId="{3D50329B-CA2A-764C-A753-2EFF03791044}" type="presOf" srcId="{4F7B16C6-167C-4C49-B1B0-3137EFE5EC31}" destId="{89D21710-1BBB-D343-BCAC-75E9F7B9EBA5}" srcOrd="1" destOrd="0" presId="urn:microsoft.com/office/officeart/2008/layout/NameandTitleOrganizationalChart"/>
    <dgm:cxn modelId="{E7193D9B-E280-6644-8FC1-1AFFD2053569}" type="presOf" srcId="{E5C6BEDF-A688-AB45-B527-4D6055D32AE7}" destId="{507452DA-A5F2-D54F-8621-ACF8A760BB9A}" srcOrd="1" destOrd="0" presId="urn:microsoft.com/office/officeart/2008/layout/NameandTitleOrganizationalChart"/>
    <dgm:cxn modelId="{38C5769B-8BBC-6E46-A8AF-1A7DC3E996FF}" type="presOf" srcId="{5ED0308D-846B-D34C-A208-BB98A3B3D55F}" destId="{1BF0A7CC-B8B7-B543-B884-5DD89FB5E7C2}" srcOrd="0" destOrd="0" presId="urn:microsoft.com/office/officeart/2008/layout/NameandTitleOrganizationalChart"/>
    <dgm:cxn modelId="{AA9D559E-9E88-2F4F-BD51-54BF806DE3CF}" type="presOf" srcId="{4D00C3C7-6265-4049-8E15-44B27B38FAC7}" destId="{9C89A07A-2068-1F4B-A845-58CDB6BC649D}" srcOrd="1" destOrd="0" presId="urn:microsoft.com/office/officeart/2008/layout/NameandTitleOrganizationalChart"/>
    <dgm:cxn modelId="{959F21A4-FB65-5541-8C23-3DFC6247D8A8}" type="presOf" srcId="{0E418DC8-BC5C-CF4D-A5EE-30CC667599C9}" destId="{772FA51A-1956-6B4C-B15D-60C051DF69F5}" srcOrd="0" destOrd="0" presId="urn:microsoft.com/office/officeart/2008/layout/NameandTitleOrganizationalChart"/>
    <dgm:cxn modelId="{DC2DCCA4-BCB5-0C45-B5C2-C97E09EAF880}" type="presOf" srcId="{E5C6BEDF-A688-AB45-B527-4D6055D32AE7}" destId="{CDD864FC-7E57-FB4F-88F6-E0277EF788F1}" srcOrd="0" destOrd="0" presId="urn:microsoft.com/office/officeart/2008/layout/NameandTitleOrganizationalChart"/>
    <dgm:cxn modelId="{60314BA5-31FF-3943-A81C-923E08552159}" srcId="{0E418DC8-BC5C-CF4D-A5EE-30CC667599C9}" destId="{548B281C-2550-9F4A-9DF5-6235119575B1}" srcOrd="2" destOrd="0" parTransId="{25752BEE-4096-6B48-8B2A-C4F93C7EB9B9}" sibTransId="{41432534-54E5-424B-A629-7CC302D66387}"/>
    <dgm:cxn modelId="{8EC30DB7-F239-A544-A240-E026002A7FCF}" type="presOf" srcId="{AD9DA497-B592-2D43-93B7-711126417F13}" destId="{CAC868FB-B780-AC4B-A67C-44173551E930}" srcOrd="0" destOrd="0" presId="urn:microsoft.com/office/officeart/2008/layout/NameandTitleOrganizationalChart"/>
    <dgm:cxn modelId="{8BC526BD-3F5F-2B43-BD47-A0321C87B416}" type="presOf" srcId="{25752BEE-4096-6B48-8B2A-C4F93C7EB9B9}" destId="{DA487540-CD95-D947-B22E-04D0C96E14C4}" srcOrd="0" destOrd="0" presId="urn:microsoft.com/office/officeart/2008/layout/NameandTitleOrganizationalChart"/>
    <dgm:cxn modelId="{F02415BE-CAFD-9241-B2F6-CA5D46B0E13B}" type="presOf" srcId="{8F78FD00-21EC-9540-9C9F-EF3800F00022}" destId="{E258FA1D-36AB-3549-983C-80EF266BFD2C}" srcOrd="0" destOrd="0" presId="urn:microsoft.com/office/officeart/2008/layout/NameandTitleOrganizationalChart"/>
    <dgm:cxn modelId="{0A5BA0BE-8FD5-6E40-B672-E85A46B2DA6F}" srcId="{0E418DC8-BC5C-CF4D-A5EE-30CC667599C9}" destId="{4D00C3C7-6265-4049-8E15-44B27B38FAC7}" srcOrd="0" destOrd="0" parTransId="{7BA36D3D-4AF0-494E-8D2A-D669A98D32D8}" sibTransId="{95F2AF2A-BF5C-0846-B3D2-628269C0D194}"/>
    <dgm:cxn modelId="{8B0131C5-6575-FD48-94A4-1E28A0B6E36D}" type="presOf" srcId="{13B3838D-1515-C74D-B773-3334F78A322B}" destId="{F49E266F-4D7E-3C4D-AF1F-AB91B7AD0FDC}" srcOrd="1" destOrd="0" presId="urn:microsoft.com/office/officeart/2008/layout/NameandTitleOrganizationalChart"/>
    <dgm:cxn modelId="{94A675C8-14D0-654A-A712-72AB0DA38DF0}" type="presOf" srcId="{59AAA7D8-B6BC-E645-B6A8-DF9BB74F6B10}" destId="{27EC653B-707C-964B-89E7-FC0C2370EDBB}" srcOrd="0" destOrd="0" presId="urn:microsoft.com/office/officeart/2008/layout/NameandTitleOrganizationalChart"/>
    <dgm:cxn modelId="{38B9A9C8-6A46-1F45-9D8D-5975EA02393D}" type="presOf" srcId="{548B281C-2550-9F4A-9DF5-6235119575B1}" destId="{46D122B9-6D48-4541-A537-00C95F874AD9}" srcOrd="1" destOrd="0" presId="urn:microsoft.com/office/officeart/2008/layout/NameandTitleOrganizationalChart"/>
    <dgm:cxn modelId="{6D515EC9-CD7D-824A-B0C7-3ACC85CCDBFC}" type="presOf" srcId="{5B94D093-A4A7-E542-8A1C-4FC1A3C4691D}" destId="{8C78CCC9-F6CC-4548-84AC-C9AB09D938B3}" srcOrd="0" destOrd="0" presId="urn:microsoft.com/office/officeart/2008/layout/NameandTitleOrganizationalChart"/>
    <dgm:cxn modelId="{96DCEBC9-A81B-1949-A527-03F7E278BF46}" type="presOf" srcId="{B3607F43-9BF7-024A-A80A-B1BCBA635B50}" destId="{1F7D8109-0CCD-644E-B570-3FB836913C45}" srcOrd="0" destOrd="0" presId="urn:microsoft.com/office/officeart/2008/layout/NameandTitleOrganizationalChart"/>
    <dgm:cxn modelId="{0B3FE4CA-9A7D-FC47-9268-F3024054F1BE}" type="presOf" srcId="{548B281C-2550-9F4A-9DF5-6235119575B1}" destId="{41E5BAA1-0EBC-EA4F-B7D3-67DEA2650844}" srcOrd="0" destOrd="0" presId="urn:microsoft.com/office/officeart/2008/layout/NameandTitleOrganizationalChart"/>
    <dgm:cxn modelId="{F7063FCE-FC4B-B548-81C4-EE20A35DE994}" type="presOf" srcId="{0E418DC8-BC5C-CF4D-A5EE-30CC667599C9}" destId="{D3A15C07-5855-824D-B9A6-E486DED5C52E}" srcOrd="1" destOrd="0" presId="urn:microsoft.com/office/officeart/2008/layout/NameandTitleOrganizationalChart"/>
    <dgm:cxn modelId="{EAB951D2-5642-8B48-AE0F-43BB2C64CE4B}" type="presOf" srcId="{D45084EE-D02A-C44E-B8F8-881C58DA3446}" destId="{DE9BFAF7-D0FC-1D4E-8444-E4EA416C3CE7}" srcOrd="0" destOrd="0" presId="urn:microsoft.com/office/officeart/2008/layout/NameandTitleOrganizationalChart"/>
    <dgm:cxn modelId="{C94516D9-F654-F34C-8F48-F7755FD8755C}" srcId="{73DBFE17-B561-0E47-A20D-347C703D1B6E}" destId="{4EE549DC-09BA-8E49-A22A-292F9D3879C6}" srcOrd="2" destOrd="0" parTransId="{B3607F43-9BF7-024A-A80A-B1BCBA635B50}" sibTransId="{1EFDAFC5-C17D-9540-8581-D193B59C05FC}"/>
    <dgm:cxn modelId="{CC45AFDB-7131-2E43-88AF-F27E2AC2273F}" type="presOf" srcId="{2F2B534D-F03D-B04F-AEBA-FFC9C10DE15F}" destId="{25A0711F-A4FE-B441-B52E-4802CE5F7B99}" srcOrd="0" destOrd="0" presId="urn:microsoft.com/office/officeart/2008/layout/NameandTitleOrganizationalChart"/>
    <dgm:cxn modelId="{C5CDD9DF-72F9-544B-9886-FD68D01E458D}" type="presOf" srcId="{13B3838D-1515-C74D-B773-3334F78A322B}" destId="{5A22FF05-D09D-CD41-BAEC-A33D4C44F6EF}" srcOrd="0" destOrd="0" presId="urn:microsoft.com/office/officeart/2008/layout/NameandTitleOrganizationalChart"/>
    <dgm:cxn modelId="{0CE9FCDF-BEC7-FE4E-8A66-AF37BA0C01C3}" type="presOf" srcId="{0EA73BD0-2E7E-0046-8B50-41E54DBA5282}" destId="{81C72AF0-B04D-4842-BAFE-268A3BF6B61C}" srcOrd="1" destOrd="0" presId="urn:microsoft.com/office/officeart/2008/layout/NameandTitleOrganizationalChart"/>
    <dgm:cxn modelId="{2A100EE4-6983-254F-B49F-1C00B955F96B}" type="presOf" srcId="{4D00C3C7-6265-4049-8E15-44B27B38FAC7}" destId="{F4167D27-3AB4-1944-A743-9AB2E7ED3C08}" srcOrd="0" destOrd="0" presId="urn:microsoft.com/office/officeart/2008/layout/NameandTitleOrganizationalChart"/>
    <dgm:cxn modelId="{6EA66DEA-7979-B341-882F-1A52BBE0C581}" type="presOf" srcId="{3FB0CC46-85A5-9A4B-A92E-531842A5593A}" destId="{B11FF694-9743-304C-981B-D9A086452842}" srcOrd="0" destOrd="0" presId="urn:microsoft.com/office/officeart/2008/layout/NameandTitleOrganizationalChart"/>
    <dgm:cxn modelId="{0AB27BEA-0BFB-5B42-B8FD-4F75C8174367}" type="presOf" srcId="{B742CF4B-EFCC-394F-9783-8BCB42AFDFE2}" destId="{A9DFC5B1-648D-4740-B5CC-C36804268CD1}" srcOrd="0" destOrd="0" presId="urn:microsoft.com/office/officeart/2008/layout/NameandTitleOrganizationalChart"/>
    <dgm:cxn modelId="{72CBB3ED-E420-7745-B5A7-1968E18EDED2}" type="presOf" srcId="{7BA36D3D-4AF0-494E-8D2A-D669A98D32D8}" destId="{7480E4BE-8AC4-6241-96E8-88BCEE5DDC5E}" srcOrd="0" destOrd="0" presId="urn:microsoft.com/office/officeart/2008/layout/NameandTitleOrganizationalChart"/>
    <dgm:cxn modelId="{2F4BFDF2-BB1B-2349-9654-67996F7D5429}" type="presOf" srcId="{5E8061A9-D442-0841-8C4E-165135280129}" destId="{49BBFF8D-4C07-B845-9D55-BFF7B355A99D}" srcOrd="1" destOrd="0" presId="urn:microsoft.com/office/officeart/2008/layout/NameandTitleOrganizationalChart"/>
    <dgm:cxn modelId="{D9AAB2F3-F0E7-6145-BBBE-600AB9B788F3}" type="presOf" srcId="{80E91D56-B39F-A842-A9B5-9173078A6A5E}" destId="{62F3FDBB-1FF9-9F4A-BE89-1693C0BEE135}" srcOrd="1" destOrd="0" presId="urn:microsoft.com/office/officeart/2008/layout/NameandTitleOrganizationalChart"/>
    <dgm:cxn modelId="{09413BF5-0A11-414C-8DF2-7CD174A94D91}" type="presOf" srcId="{F70BB8C0-6DC5-7F4A-BD83-DD5AFBA4C27A}" destId="{0F677308-0908-4D4E-9555-CA8E763D8D9E}" srcOrd="0" destOrd="0" presId="urn:microsoft.com/office/officeart/2008/layout/NameandTitleOrganizationalChart"/>
    <dgm:cxn modelId="{A6E0C8F6-5E44-344F-B477-521B932A1C98}" type="presOf" srcId="{54BB7597-36EC-5E44-85E3-FD80D2CA0C58}" destId="{885B1797-B654-F94E-8A9A-9C45D4A54C19}" srcOrd="0" destOrd="0" presId="urn:microsoft.com/office/officeart/2008/layout/NameandTitleOrganizationalChart"/>
    <dgm:cxn modelId="{DAD5D0FB-2D6D-BD48-BB61-7E11260B50E1}" srcId="{548B281C-2550-9F4A-9DF5-6235119575B1}" destId="{80E91D56-B39F-A842-A9B5-9173078A6A5E}" srcOrd="2" destOrd="0" parTransId="{3CBEAF97-BA08-6E4C-9D13-5A1DC1619C67}" sibTransId="{A6AD753B-CB53-7542-9081-BC64E78923C2}"/>
    <dgm:cxn modelId="{B4D5EAFF-9B33-7445-9FCD-F5B0550C136E}" type="presOf" srcId="{73DBFE17-B561-0E47-A20D-347C703D1B6E}" destId="{A74D2211-A548-904B-A2F0-F54F422A267C}" srcOrd="0" destOrd="0" presId="urn:microsoft.com/office/officeart/2008/layout/NameandTitleOrganizationalChart"/>
    <dgm:cxn modelId="{9E42EA6B-6CBF-6241-AC9F-917840762858}" type="presParOf" srcId="{885B1797-B654-F94E-8A9A-9C45D4A54C19}" destId="{A9982442-87FB-EE4C-AEB8-348AA14AD417}" srcOrd="0" destOrd="0" presId="urn:microsoft.com/office/officeart/2008/layout/NameandTitleOrganizationalChart"/>
    <dgm:cxn modelId="{8BAB0B66-FA4B-8E44-B98E-171E918AEC9D}" type="presParOf" srcId="{A9982442-87FB-EE4C-AEB8-348AA14AD417}" destId="{7A2FD0A4-BDAA-CA4E-89E8-CF52BA351E18}" srcOrd="0" destOrd="0" presId="urn:microsoft.com/office/officeart/2008/layout/NameandTitleOrganizationalChart"/>
    <dgm:cxn modelId="{EEC9DDE0-3150-3342-9B0E-10BAE5756556}" type="presParOf" srcId="{7A2FD0A4-BDAA-CA4E-89E8-CF52BA351E18}" destId="{772FA51A-1956-6B4C-B15D-60C051DF69F5}" srcOrd="0" destOrd="0" presId="urn:microsoft.com/office/officeart/2008/layout/NameandTitleOrganizationalChart"/>
    <dgm:cxn modelId="{928FEB6C-DAE3-B348-8F76-A54DD0FBE46E}" type="presParOf" srcId="{7A2FD0A4-BDAA-CA4E-89E8-CF52BA351E18}" destId="{1BF0A7CC-B8B7-B543-B884-5DD89FB5E7C2}" srcOrd="1" destOrd="0" presId="urn:microsoft.com/office/officeart/2008/layout/NameandTitleOrganizationalChart"/>
    <dgm:cxn modelId="{7035A90B-6053-9242-A1ED-6B67B15CC717}" type="presParOf" srcId="{7A2FD0A4-BDAA-CA4E-89E8-CF52BA351E18}" destId="{D3A15C07-5855-824D-B9A6-E486DED5C52E}" srcOrd="2" destOrd="0" presId="urn:microsoft.com/office/officeart/2008/layout/NameandTitleOrganizationalChart"/>
    <dgm:cxn modelId="{639B3A8C-F934-874B-AA02-BB4B7CCC4938}" type="presParOf" srcId="{A9982442-87FB-EE4C-AEB8-348AA14AD417}" destId="{1BD98C99-35DD-DF4A-AB01-A085FB081700}" srcOrd="1" destOrd="0" presId="urn:microsoft.com/office/officeart/2008/layout/NameandTitleOrganizationalChart"/>
    <dgm:cxn modelId="{42BFB585-A556-284B-AD03-1D3552E75B2F}" type="presParOf" srcId="{1BD98C99-35DD-DF4A-AB01-A085FB081700}" destId="{7480E4BE-8AC4-6241-96E8-88BCEE5DDC5E}" srcOrd="0" destOrd="0" presId="urn:microsoft.com/office/officeart/2008/layout/NameandTitleOrganizationalChart"/>
    <dgm:cxn modelId="{40EE213E-3232-EC4B-AA8E-15446CB206BA}" type="presParOf" srcId="{1BD98C99-35DD-DF4A-AB01-A085FB081700}" destId="{EFF7DF0D-BC25-874F-BF23-4F9779D33939}" srcOrd="1" destOrd="0" presId="urn:microsoft.com/office/officeart/2008/layout/NameandTitleOrganizationalChart"/>
    <dgm:cxn modelId="{6C6493A9-446B-1548-8240-7FAFB50A0AA8}" type="presParOf" srcId="{EFF7DF0D-BC25-874F-BF23-4F9779D33939}" destId="{27846579-E5D5-0846-BD12-272EBAC0F47B}" srcOrd="0" destOrd="0" presId="urn:microsoft.com/office/officeart/2008/layout/NameandTitleOrganizationalChart"/>
    <dgm:cxn modelId="{E82FC0EC-9470-8A49-82A5-0771889F7647}" type="presParOf" srcId="{27846579-E5D5-0846-BD12-272EBAC0F47B}" destId="{F4167D27-3AB4-1944-A743-9AB2E7ED3C08}" srcOrd="0" destOrd="0" presId="urn:microsoft.com/office/officeart/2008/layout/NameandTitleOrganizationalChart"/>
    <dgm:cxn modelId="{7B7D0B80-ABB8-0743-ABA2-3E853C1D8300}" type="presParOf" srcId="{27846579-E5D5-0846-BD12-272EBAC0F47B}" destId="{46708F46-4EBF-124A-8154-5E69F6D21279}" srcOrd="1" destOrd="0" presId="urn:microsoft.com/office/officeart/2008/layout/NameandTitleOrganizationalChart"/>
    <dgm:cxn modelId="{0F7CCE8A-F080-FB4A-8C03-A6177291B9FD}" type="presParOf" srcId="{27846579-E5D5-0846-BD12-272EBAC0F47B}" destId="{9C89A07A-2068-1F4B-A845-58CDB6BC649D}" srcOrd="2" destOrd="0" presId="urn:microsoft.com/office/officeart/2008/layout/NameandTitleOrganizationalChart"/>
    <dgm:cxn modelId="{6FB7C565-CCFE-C940-BDD3-51F2763BB04D}" type="presParOf" srcId="{EFF7DF0D-BC25-874F-BF23-4F9779D33939}" destId="{8D48085A-9EEB-BD45-9D33-B34F9E6D13B2}" srcOrd="1" destOrd="0" presId="urn:microsoft.com/office/officeart/2008/layout/NameandTitleOrganizationalChart"/>
    <dgm:cxn modelId="{B693C2DD-07EE-9D40-877F-92C815D82091}" type="presParOf" srcId="{8D48085A-9EEB-BD45-9D33-B34F9E6D13B2}" destId="{27EC653B-707C-964B-89E7-FC0C2370EDBB}" srcOrd="0" destOrd="0" presId="urn:microsoft.com/office/officeart/2008/layout/NameandTitleOrganizationalChart"/>
    <dgm:cxn modelId="{C4EAA400-3E0B-EA40-9254-57A4A4F8B70A}" type="presParOf" srcId="{8D48085A-9EEB-BD45-9D33-B34F9E6D13B2}" destId="{0B64109B-36BB-4743-B1FA-4E567893C717}" srcOrd="1" destOrd="0" presId="urn:microsoft.com/office/officeart/2008/layout/NameandTitleOrganizationalChart"/>
    <dgm:cxn modelId="{31765618-89EC-A846-9ACF-4ACD168C60B2}" type="presParOf" srcId="{0B64109B-36BB-4743-B1FA-4E567893C717}" destId="{D3ADD8AA-36FD-8449-BF19-61A0F69B7E4A}" srcOrd="0" destOrd="0" presId="urn:microsoft.com/office/officeart/2008/layout/NameandTitleOrganizationalChart"/>
    <dgm:cxn modelId="{36217BDF-7C00-0548-A1FD-73D4CD487577}" type="presParOf" srcId="{D3ADD8AA-36FD-8449-BF19-61A0F69B7E4A}" destId="{CDD864FC-7E57-FB4F-88F6-E0277EF788F1}" srcOrd="0" destOrd="0" presId="urn:microsoft.com/office/officeart/2008/layout/NameandTitleOrganizationalChart"/>
    <dgm:cxn modelId="{6437194A-B6C0-0345-AE88-C865AB0EADFD}" type="presParOf" srcId="{D3ADD8AA-36FD-8449-BF19-61A0F69B7E4A}" destId="{62B7725D-69E0-4C4A-9CBD-FADBD40D54B7}" srcOrd="1" destOrd="0" presId="urn:microsoft.com/office/officeart/2008/layout/NameandTitleOrganizationalChart"/>
    <dgm:cxn modelId="{F66D6A22-5E3A-3F4C-9C63-394778BA6A99}" type="presParOf" srcId="{D3ADD8AA-36FD-8449-BF19-61A0F69B7E4A}" destId="{507452DA-A5F2-D54F-8621-ACF8A760BB9A}" srcOrd="2" destOrd="0" presId="urn:microsoft.com/office/officeart/2008/layout/NameandTitleOrganizationalChart"/>
    <dgm:cxn modelId="{F750D64A-C247-AD43-8CB8-9C7709F5538E}" type="presParOf" srcId="{0B64109B-36BB-4743-B1FA-4E567893C717}" destId="{1AD9F460-7662-D848-A7BE-00A354DE1C44}" srcOrd="1" destOrd="0" presId="urn:microsoft.com/office/officeart/2008/layout/NameandTitleOrganizationalChart"/>
    <dgm:cxn modelId="{8109314E-9CBF-2C45-8CAA-A8828C497A35}" type="presParOf" srcId="{0B64109B-36BB-4743-B1FA-4E567893C717}" destId="{7FD40D70-907E-A94A-B11B-C679A4F0CFD5}" srcOrd="2" destOrd="0" presId="urn:microsoft.com/office/officeart/2008/layout/NameandTitleOrganizationalChart"/>
    <dgm:cxn modelId="{DBDDA5EA-D681-9649-87C6-25D4E9D64DEA}" type="presParOf" srcId="{8D48085A-9EEB-BD45-9D33-B34F9E6D13B2}" destId="{5768FA1A-0785-7046-A2D2-2EAB1DF4E6FB}" srcOrd="2" destOrd="0" presId="urn:microsoft.com/office/officeart/2008/layout/NameandTitleOrganizationalChart"/>
    <dgm:cxn modelId="{F2A2B8FA-D60D-6640-AC48-2F66F2CEAFAD}" type="presParOf" srcId="{8D48085A-9EEB-BD45-9D33-B34F9E6D13B2}" destId="{E187BE95-944F-0E42-9BD7-E3C41019F116}" srcOrd="3" destOrd="0" presId="urn:microsoft.com/office/officeart/2008/layout/NameandTitleOrganizationalChart"/>
    <dgm:cxn modelId="{1FF34D8D-FDCF-E942-8059-DB73514DB5C4}" type="presParOf" srcId="{E187BE95-944F-0E42-9BD7-E3C41019F116}" destId="{90743C7B-7BFE-3B43-8F7B-90C9E08BF87C}" srcOrd="0" destOrd="0" presId="urn:microsoft.com/office/officeart/2008/layout/NameandTitleOrganizationalChart"/>
    <dgm:cxn modelId="{F6791465-73DC-A14E-88A3-A2A95C72B15C}" type="presParOf" srcId="{90743C7B-7BFE-3B43-8F7B-90C9E08BF87C}" destId="{25A0711F-A4FE-B441-B52E-4802CE5F7B99}" srcOrd="0" destOrd="0" presId="urn:microsoft.com/office/officeart/2008/layout/NameandTitleOrganizationalChart"/>
    <dgm:cxn modelId="{46758ECB-4DD3-D444-9475-D4AF8D3A670E}" type="presParOf" srcId="{90743C7B-7BFE-3B43-8F7B-90C9E08BF87C}" destId="{E258FA1D-36AB-3549-983C-80EF266BFD2C}" srcOrd="1" destOrd="0" presId="urn:microsoft.com/office/officeart/2008/layout/NameandTitleOrganizationalChart"/>
    <dgm:cxn modelId="{DAB4E6D3-1313-BF4F-952B-90A82C0D7854}" type="presParOf" srcId="{90743C7B-7BFE-3B43-8F7B-90C9E08BF87C}" destId="{6132EB1D-6282-4347-97AB-0FA53210ED8F}" srcOrd="2" destOrd="0" presId="urn:microsoft.com/office/officeart/2008/layout/NameandTitleOrganizationalChart"/>
    <dgm:cxn modelId="{348B87C4-8EBD-B549-B3DE-5AF411BAE342}" type="presParOf" srcId="{E187BE95-944F-0E42-9BD7-E3C41019F116}" destId="{731B2683-9153-B341-85FB-E66683D85704}" srcOrd="1" destOrd="0" presId="urn:microsoft.com/office/officeart/2008/layout/NameandTitleOrganizationalChart"/>
    <dgm:cxn modelId="{D1B611A2-13E2-7949-98BA-24C81991D2CA}" type="presParOf" srcId="{E187BE95-944F-0E42-9BD7-E3C41019F116}" destId="{78CD9602-6971-D349-94F7-0474F36E515E}" srcOrd="2" destOrd="0" presId="urn:microsoft.com/office/officeart/2008/layout/NameandTitleOrganizationalChart"/>
    <dgm:cxn modelId="{51278C49-8F49-6D45-BE72-7B811BF35041}" type="presParOf" srcId="{8D48085A-9EEB-BD45-9D33-B34F9E6D13B2}" destId="{A9DFC5B1-648D-4740-B5CC-C36804268CD1}" srcOrd="4" destOrd="0" presId="urn:microsoft.com/office/officeart/2008/layout/NameandTitleOrganizationalChart"/>
    <dgm:cxn modelId="{6F2046F1-3B94-774F-91C2-A7E434BB2884}" type="presParOf" srcId="{8D48085A-9EEB-BD45-9D33-B34F9E6D13B2}" destId="{F7AB54AE-C59B-7747-B73F-77C7F156B796}" srcOrd="5" destOrd="0" presId="urn:microsoft.com/office/officeart/2008/layout/NameandTitleOrganizationalChart"/>
    <dgm:cxn modelId="{1E19EFA6-EFAE-FE4A-B4D3-F18B7DC5073D}" type="presParOf" srcId="{F7AB54AE-C59B-7747-B73F-77C7F156B796}" destId="{C42B5640-F6EB-624B-AC94-263C118A9C5A}" srcOrd="0" destOrd="0" presId="urn:microsoft.com/office/officeart/2008/layout/NameandTitleOrganizationalChart"/>
    <dgm:cxn modelId="{748BDE26-5352-1741-BCE6-FB09F739525F}" type="presParOf" srcId="{C42B5640-F6EB-624B-AC94-263C118A9C5A}" destId="{FE1F6936-8F7A-CB48-ACCA-C027B3C96E5B}" srcOrd="0" destOrd="0" presId="urn:microsoft.com/office/officeart/2008/layout/NameandTitleOrganizationalChart"/>
    <dgm:cxn modelId="{85DB3185-DEBA-A24F-9187-1782BE75BBA1}" type="presParOf" srcId="{C42B5640-F6EB-624B-AC94-263C118A9C5A}" destId="{CAC868FB-B780-AC4B-A67C-44173551E930}" srcOrd="1" destOrd="0" presId="urn:microsoft.com/office/officeart/2008/layout/NameandTitleOrganizationalChart"/>
    <dgm:cxn modelId="{AEA1D837-FE05-A94A-8703-F9EF30B18170}" type="presParOf" srcId="{C42B5640-F6EB-624B-AC94-263C118A9C5A}" destId="{81C72AF0-B04D-4842-BAFE-268A3BF6B61C}" srcOrd="2" destOrd="0" presId="urn:microsoft.com/office/officeart/2008/layout/NameandTitleOrganizationalChart"/>
    <dgm:cxn modelId="{1ED23139-C12A-9B40-8AA2-A6A639B45AAA}" type="presParOf" srcId="{F7AB54AE-C59B-7747-B73F-77C7F156B796}" destId="{5E8098BD-9D09-F749-BFE6-51FBA690CD2C}" srcOrd="1" destOrd="0" presId="urn:microsoft.com/office/officeart/2008/layout/NameandTitleOrganizationalChart"/>
    <dgm:cxn modelId="{FE320F0C-883C-DF43-8A77-F9F92CFAC5F2}" type="presParOf" srcId="{F7AB54AE-C59B-7747-B73F-77C7F156B796}" destId="{1E5D4BBF-12A6-E943-9CFA-54AB2D2314A9}" srcOrd="2" destOrd="0" presId="urn:microsoft.com/office/officeart/2008/layout/NameandTitleOrganizationalChart"/>
    <dgm:cxn modelId="{A6235A63-B0D9-FB4A-896E-A5AE54A72E86}" type="presParOf" srcId="{EFF7DF0D-BC25-874F-BF23-4F9779D33939}" destId="{B0E3265C-38AE-E545-A390-BC932CB5387A}" srcOrd="2" destOrd="0" presId="urn:microsoft.com/office/officeart/2008/layout/NameandTitleOrganizationalChart"/>
    <dgm:cxn modelId="{A79FDDBD-E7C9-0D41-B566-520AB202793F}" type="presParOf" srcId="{1BD98C99-35DD-DF4A-AB01-A085FB081700}" destId="{D46E25C2-DAE4-B94A-B58D-1C9984C9EA7B}" srcOrd="2" destOrd="0" presId="urn:microsoft.com/office/officeart/2008/layout/NameandTitleOrganizationalChart"/>
    <dgm:cxn modelId="{C17ED7EE-E556-9149-8C89-AB507421784B}" type="presParOf" srcId="{1BD98C99-35DD-DF4A-AB01-A085FB081700}" destId="{95E7EA29-4E8B-1C4E-9949-F3A2F50AA8FB}" srcOrd="3" destOrd="0" presId="urn:microsoft.com/office/officeart/2008/layout/NameandTitleOrganizationalChart"/>
    <dgm:cxn modelId="{CC4BFDF8-D45A-9044-AF5C-3009B84151DA}" type="presParOf" srcId="{95E7EA29-4E8B-1C4E-9949-F3A2F50AA8FB}" destId="{659B2FA5-2816-C043-B0A6-3478C4090EAC}" srcOrd="0" destOrd="0" presId="urn:microsoft.com/office/officeart/2008/layout/NameandTitleOrganizationalChart"/>
    <dgm:cxn modelId="{A79D44DF-150D-E34F-9263-FE50B245642A}" type="presParOf" srcId="{659B2FA5-2816-C043-B0A6-3478C4090EAC}" destId="{A74D2211-A548-904B-A2F0-F54F422A267C}" srcOrd="0" destOrd="0" presId="urn:microsoft.com/office/officeart/2008/layout/NameandTitleOrganizationalChart"/>
    <dgm:cxn modelId="{166ED833-0612-CF42-BBF8-463BA6BF72FF}" type="presParOf" srcId="{659B2FA5-2816-C043-B0A6-3478C4090EAC}" destId="{C916E23D-EDBF-584A-9844-DBC70F20B235}" srcOrd="1" destOrd="0" presId="urn:microsoft.com/office/officeart/2008/layout/NameandTitleOrganizationalChart"/>
    <dgm:cxn modelId="{1D401D60-2729-9A48-B9B3-CF72A1F23C28}" type="presParOf" srcId="{659B2FA5-2816-C043-B0A6-3478C4090EAC}" destId="{670BEE79-3505-D44A-8045-038F5C0FC134}" srcOrd="2" destOrd="0" presId="urn:microsoft.com/office/officeart/2008/layout/NameandTitleOrganizationalChart"/>
    <dgm:cxn modelId="{A64BD6C5-5B2E-AC49-96C4-469812B6E70F}" type="presParOf" srcId="{95E7EA29-4E8B-1C4E-9949-F3A2F50AA8FB}" destId="{EB231BD4-A206-A445-A487-F10AEFF6D0EF}" srcOrd="1" destOrd="0" presId="urn:microsoft.com/office/officeart/2008/layout/NameandTitleOrganizationalChart"/>
    <dgm:cxn modelId="{FFB49074-EB07-A249-B4F3-1A2872E0CBBB}" type="presParOf" srcId="{EB231BD4-A206-A445-A487-F10AEFF6D0EF}" destId="{DE9BFAF7-D0FC-1D4E-8444-E4EA416C3CE7}" srcOrd="0" destOrd="0" presId="urn:microsoft.com/office/officeart/2008/layout/NameandTitleOrganizationalChart"/>
    <dgm:cxn modelId="{8ABDB39A-7A3F-204D-8796-E36667D8D75E}" type="presParOf" srcId="{EB231BD4-A206-A445-A487-F10AEFF6D0EF}" destId="{F3B71FD4-35C9-014D-AB6D-C26E8EA2AF91}" srcOrd="1" destOrd="0" presId="urn:microsoft.com/office/officeart/2008/layout/NameandTitleOrganizationalChart"/>
    <dgm:cxn modelId="{DED9EEE1-7007-1B42-A871-1521AD70A638}" type="presParOf" srcId="{F3B71FD4-35C9-014D-AB6D-C26E8EA2AF91}" destId="{A289D52A-70B5-1A4E-B236-81C45D6BC26E}" srcOrd="0" destOrd="0" presId="urn:microsoft.com/office/officeart/2008/layout/NameandTitleOrganizationalChart"/>
    <dgm:cxn modelId="{AC82717F-0788-C644-B27B-EC9B16D95CE4}" type="presParOf" srcId="{A289D52A-70B5-1A4E-B236-81C45D6BC26E}" destId="{5889B570-E6E7-EA47-BB71-7AE542A6FEC6}" srcOrd="0" destOrd="0" presId="urn:microsoft.com/office/officeart/2008/layout/NameandTitleOrganizationalChart"/>
    <dgm:cxn modelId="{CC892927-8118-4F48-842B-D16596411683}" type="presParOf" srcId="{A289D52A-70B5-1A4E-B236-81C45D6BC26E}" destId="{AA0BC356-8BEC-F04D-87AC-8EECBC5A98CA}" srcOrd="1" destOrd="0" presId="urn:microsoft.com/office/officeart/2008/layout/NameandTitleOrganizationalChart"/>
    <dgm:cxn modelId="{4682C9EE-DD84-6F43-9221-AF53F7F7FC13}" type="presParOf" srcId="{A289D52A-70B5-1A4E-B236-81C45D6BC26E}" destId="{89D21710-1BBB-D343-BCAC-75E9F7B9EBA5}" srcOrd="2" destOrd="0" presId="urn:microsoft.com/office/officeart/2008/layout/NameandTitleOrganizationalChart"/>
    <dgm:cxn modelId="{46BFB524-C9E6-2147-BD3E-20C38169BE3C}" type="presParOf" srcId="{F3B71FD4-35C9-014D-AB6D-C26E8EA2AF91}" destId="{588AEE69-7941-174D-B0BC-B10EF2D1F559}" srcOrd="1" destOrd="0" presId="urn:microsoft.com/office/officeart/2008/layout/NameandTitleOrganizationalChart"/>
    <dgm:cxn modelId="{B2142FCE-E331-5F43-9537-EFAB9B950B58}" type="presParOf" srcId="{F3B71FD4-35C9-014D-AB6D-C26E8EA2AF91}" destId="{36A832CC-C7D0-894C-850F-9421C543F96A}" srcOrd="2" destOrd="0" presId="urn:microsoft.com/office/officeart/2008/layout/NameandTitleOrganizationalChart"/>
    <dgm:cxn modelId="{5FA7038F-EABB-D646-A593-A2F9A91E2222}" type="presParOf" srcId="{EB231BD4-A206-A445-A487-F10AEFF6D0EF}" destId="{FC8F5096-73C2-AE4B-8EBD-4100C11A97B1}" srcOrd="2" destOrd="0" presId="urn:microsoft.com/office/officeart/2008/layout/NameandTitleOrganizationalChart"/>
    <dgm:cxn modelId="{D3097116-3DBC-B945-9524-9A5AFC75960F}" type="presParOf" srcId="{EB231BD4-A206-A445-A487-F10AEFF6D0EF}" destId="{D11D8A49-B060-0746-AD19-BCAB50A1F6DA}" srcOrd="3" destOrd="0" presId="urn:microsoft.com/office/officeart/2008/layout/NameandTitleOrganizationalChart"/>
    <dgm:cxn modelId="{CD94D107-E4BA-1D46-88EC-40194F930408}" type="presParOf" srcId="{D11D8A49-B060-0746-AD19-BCAB50A1F6DA}" destId="{43A9EBDF-6F5A-124E-A33C-7A9107088852}" srcOrd="0" destOrd="0" presId="urn:microsoft.com/office/officeart/2008/layout/NameandTitleOrganizationalChart"/>
    <dgm:cxn modelId="{9145A18A-5920-CF40-A76B-C333A2F279BE}" type="presParOf" srcId="{43A9EBDF-6F5A-124E-A33C-7A9107088852}" destId="{CED31747-BAFE-4142-8F6E-24AEC3541691}" srcOrd="0" destOrd="0" presId="urn:microsoft.com/office/officeart/2008/layout/NameandTitleOrganizationalChart"/>
    <dgm:cxn modelId="{7B9621C1-CE32-584F-ADB6-3A91E4D15245}" type="presParOf" srcId="{43A9EBDF-6F5A-124E-A33C-7A9107088852}" destId="{8C78CCC9-F6CC-4548-84AC-C9AB09D938B3}" srcOrd="1" destOrd="0" presId="urn:microsoft.com/office/officeart/2008/layout/NameandTitleOrganizationalChart"/>
    <dgm:cxn modelId="{190E1251-047C-9C4F-B882-AFD27293C8E6}" type="presParOf" srcId="{43A9EBDF-6F5A-124E-A33C-7A9107088852}" destId="{49BBFF8D-4C07-B845-9D55-BFF7B355A99D}" srcOrd="2" destOrd="0" presId="urn:microsoft.com/office/officeart/2008/layout/NameandTitleOrganizationalChart"/>
    <dgm:cxn modelId="{1FC4F47C-1966-2A43-9FDF-3B1655DB5A98}" type="presParOf" srcId="{D11D8A49-B060-0746-AD19-BCAB50A1F6DA}" destId="{22283478-02A3-1940-832F-3B2012BE1485}" srcOrd="1" destOrd="0" presId="urn:microsoft.com/office/officeart/2008/layout/NameandTitleOrganizationalChart"/>
    <dgm:cxn modelId="{95443227-8FC5-C940-8270-CBBD3702A5BE}" type="presParOf" srcId="{D11D8A49-B060-0746-AD19-BCAB50A1F6DA}" destId="{7DFB155C-1CDC-3E4B-8973-A4F4CC2B5BC4}" srcOrd="2" destOrd="0" presId="urn:microsoft.com/office/officeart/2008/layout/NameandTitleOrganizationalChart"/>
    <dgm:cxn modelId="{37552F60-5194-8F4C-8407-75C58FC8173B}" type="presParOf" srcId="{EB231BD4-A206-A445-A487-F10AEFF6D0EF}" destId="{1F7D8109-0CCD-644E-B570-3FB836913C45}" srcOrd="4" destOrd="0" presId="urn:microsoft.com/office/officeart/2008/layout/NameandTitleOrganizationalChart"/>
    <dgm:cxn modelId="{0B1E2B6F-6F37-E848-B4DF-E0824C36459B}" type="presParOf" srcId="{EB231BD4-A206-A445-A487-F10AEFF6D0EF}" destId="{E48EFD48-2240-9849-833A-F8BBDEF076B8}" srcOrd="5" destOrd="0" presId="urn:microsoft.com/office/officeart/2008/layout/NameandTitleOrganizationalChart"/>
    <dgm:cxn modelId="{42C72B71-0781-2B47-BBC4-A1646C1FE486}" type="presParOf" srcId="{E48EFD48-2240-9849-833A-F8BBDEF076B8}" destId="{65D914B1-2A17-3549-82F6-60E801DC1533}" srcOrd="0" destOrd="0" presId="urn:microsoft.com/office/officeart/2008/layout/NameandTitleOrganizationalChart"/>
    <dgm:cxn modelId="{10C399D1-A567-B84D-9999-D93CB4D19D36}" type="presParOf" srcId="{65D914B1-2A17-3549-82F6-60E801DC1533}" destId="{898ADFDC-604D-8440-8B3A-433B220F1DAF}" srcOrd="0" destOrd="0" presId="urn:microsoft.com/office/officeart/2008/layout/NameandTitleOrganizationalChart"/>
    <dgm:cxn modelId="{FBA66D6B-608C-9148-996A-014B9B0EF1EF}" type="presParOf" srcId="{65D914B1-2A17-3549-82F6-60E801DC1533}" destId="{33FF8F12-B179-464B-9D3A-42FF01F4B5DF}" srcOrd="1" destOrd="0" presId="urn:microsoft.com/office/officeart/2008/layout/NameandTitleOrganizationalChart"/>
    <dgm:cxn modelId="{6D8DF52E-1587-164C-B95E-2EACEE0C8934}" type="presParOf" srcId="{65D914B1-2A17-3549-82F6-60E801DC1533}" destId="{05000712-AF4C-734F-A852-832C3D3F3B9B}" srcOrd="2" destOrd="0" presId="urn:microsoft.com/office/officeart/2008/layout/NameandTitleOrganizationalChart"/>
    <dgm:cxn modelId="{7DFEB178-453C-5447-BA94-26394E885544}" type="presParOf" srcId="{E48EFD48-2240-9849-833A-F8BBDEF076B8}" destId="{982527F6-AB21-1D45-8696-8608B87245F2}" srcOrd="1" destOrd="0" presId="urn:microsoft.com/office/officeart/2008/layout/NameandTitleOrganizationalChart"/>
    <dgm:cxn modelId="{8307046F-B79C-AC43-83DF-77FD4A6590AA}" type="presParOf" srcId="{E48EFD48-2240-9849-833A-F8BBDEF076B8}" destId="{FB95E584-F9B1-BE44-8ED0-628B09D7E23A}" srcOrd="2" destOrd="0" presId="urn:microsoft.com/office/officeart/2008/layout/NameandTitleOrganizationalChart"/>
    <dgm:cxn modelId="{3FCABA70-DE26-6B42-9B4E-E1D9F71D2513}" type="presParOf" srcId="{95E7EA29-4E8B-1C4E-9949-F3A2F50AA8FB}" destId="{E48539B9-79D2-4142-B601-31307B39F153}" srcOrd="2" destOrd="0" presId="urn:microsoft.com/office/officeart/2008/layout/NameandTitleOrganizationalChart"/>
    <dgm:cxn modelId="{79464C8C-A636-2B42-B1F0-E3B991550443}" type="presParOf" srcId="{1BD98C99-35DD-DF4A-AB01-A085FB081700}" destId="{DA487540-CD95-D947-B22E-04D0C96E14C4}" srcOrd="4" destOrd="0" presId="urn:microsoft.com/office/officeart/2008/layout/NameandTitleOrganizationalChart"/>
    <dgm:cxn modelId="{B423EB54-5047-3B4A-9B5B-0A144BFE72AB}" type="presParOf" srcId="{1BD98C99-35DD-DF4A-AB01-A085FB081700}" destId="{4C1091CB-185D-CE4E-B0D6-7389B67EB1CA}" srcOrd="5" destOrd="0" presId="urn:microsoft.com/office/officeart/2008/layout/NameandTitleOrganizationalChart"/>
    <dgm:cxn modelId="{D434E134-5630-4449-AE1A-68DD03E89E62}" type="presParOf" srcId="{4C1091CB-185D-CE4E-B0D6-7389B67EB1CA}" destId="{1257F071-8DDD-FC49-9392-3F6FD1305495}" srcOrd="0" destOrd="0" presId="urn:microsoft.com/office/officeart/2008/layout/NameandTitleOrganizationalChart"/>
    <dgm:cxn modelId="{24948754-F5B2-F748-B9A0-1185F8E09D5C}" type="presParOf" srcId="{1257F071-8DDD-FC49-9392-3F6FD1305495}" destId="{41E5BAA1-0EBC-EA4F-B7D3-67DEA2650844}" srcOrd="0" destOrd="0" presId="urn:microsoft.com/office/officeart/2008/layout/NameandTitleOrganizationalChart"/>
    <dgm:cxn modelId="{0EE82759-31B6-9F4D-AF2C-BA71B3D0278F}" type="presParOf" srcId="{1257F071-8DDD-FC49-9392-3F6FD1305495}" destId="{FB231F70-F19D-944F-9E33-5F9030696654}" srcOrd="1" destOrd="0" presId="urn:microsoft.com/office/officeart/2008/layout/NameandTitleOrganizationalChart"/>
    <dgm:cxn modelId="{A4A31438-0A25-3646-9C4B-DF2EA9E91A19}" type="presParOf" srcId="{1257F071-8DDD-FC49-9392-3F6FD1305495}" destId="{46D122B9-6D48-4541-A537-00C95F874AD9}" srcOrd="2" destOrd="0" presId="urn:microsoft.com/office/officeart/2008/layout/NameandTitleOrganizationalChart"/>
    <dgm:cxn modelId="{1FBB8A28-7226-5348-853C-497F0708077D}" type="presParOf" srcId="{4C1091CB-185D-CE4E-B0D6-7389B67EB1CA}" destId="{6C9F7592-EDE6-8F46-BBBE-2BF755D8CA45}" srcOrd="1" destOrd="0" presId="urn:microsoft.com/office/officeart/2008/layout/NameandTitleOrganizationalChart"/>
    <dgm:cxn modelId="{2DD04A73-8FAE-DF48-8AFD-E8445DF68A85}" type="presParOf" srcId="{6C9F7592-EDE6-8F46-BBBE-2BF755D8CA45}" destId="{E75EDC7A-9C73-C846-B7DC-80189D0BFBDD}" srcOrd="0" destOrd="0" presId="urn:microsoft.com/office/officeart/2008/layout/NameandTitleOrganizationalChart"/>
    <dgm:cxn modelId="{1286503D-0330-8946-A89F-AB7AF6A6540E}" type="presParOf" srcId="{6C9F7592-EDE6-8F46-BBBE-2BF755D8CA45}" destId="{F95589F9-0CC3-F545-8D3B-DF6ADA177C22}" srcOrd="1" destOrd="0" presId="urn:microsoft.com/office/officeart/2008/layout/NameandTitleOrganizationalChart"/>
    <dgm:cxn modelId="{CC2BB43A-AA1D-6C4A-A1FB-282688910F15}" type="presParOf" srcId="{F95589F9-0CC3-F545-8D3B-DF6ADA177C22}" destId="{0D8A9C28-3363-EB4A-A804-9D3CF8EB3901}" srcOrd="0" destOrd="0" presId="urn:microsoft.com/office/officeart/2008/layout/NameandTitleOrganizationalChart"/>
    <dgm:cxn modelId="{81293173-58F5-D147-8716-5818CCD5F29A}" type="presParOf" srcId="{0D8A9C28-3363-EB4A-A804-9D3CF8EB3901}" destId="{5A22FF05-D09D-CD41-BAEC-A33D4C44F6EF}" srcOrd="0" destOrd="0" presId="urn:microsoft.com/office/officeart/2008/layout/NameandTitleOrganizationalChart"/>
    <dgm:cxn modelId="{FBEB2C7B-9DF3-FC49-A6E8-0A38B3DAE5F7}" type="presParOf" srcId="{0D8A9C28-3363-EB4A-A804-9D3CF8EB3901}" destId="{B11FF694-9743-304C-981B-D9A086452842}" srcOrd="1" destOrd="0" presId="urn:microsoft.com/office/officeart/2008/layout/NameandTitleOrganizationalChart"/>
    <dgm:cxn modelId="{53D77A64-86A1-184C-BAE7-1E66A92D831E}" type="presParOf" srcId="{0D8A9C28-3363-EB4A-A804-9D3CF8EB3901}" destId="{F49E266F-4D7E-3C4D-AF1F-AB91B7AD0FDC}" srcOrd="2" destOrd="0" presId="urn:microsoft.com/office/officeart/2008/layout/NameandTitleOrganizationalChart"/>
    <dgm:cxn modelId="{DAC9D68C-3876-5544-B55E-0B55907979A1}" type="presParOf" srcId="{F95589F9-0CC3-F545-8D3B-DF6ADA177C22}" destId="{E7FB1C4B-5BE3-AB41-8A73-0F8CDD20CF83}" srcOrd="1" destOrd="0" presId="urn:microsoft.com/office/officeart/2008/layout/NameandTitleOrganizationalChart"/>
    <dgm:cxn modelId="{118A58BE-206F-364E-AC6C-B039482F0B91}" type="presParOf" srcId="{F95589F9-0CC3-F545-8D3B-DF6ADA177C22}" destId="{DD8A21C3-9D0A-6840-BF5F-7E3901392FD3}" srcOrd="2" destOrd="0" presId="urn:microsoft.com/office/officeart/2008/layout/NameandTitleOrganizationalChart"/>
    <dgm:cxn modelId="{479A4CB0-EC8D-ED4E-B509-A9139A674C27}" type="presParOf" srcId="{6C9F7592-EDE6-8F46-BBBE-2BF755D8CA45}" destId="{0F677308-0908-4D4E-9555-CA8E763D8D9E}" srcOrd="2" destOrd="0" presId="urn:microsoft.com/office/officeart/2008/layout/NameandTitleOrganizationalChart"/>
    <dgm:cxn modelId="{2683DEDF-C727-744B-B00D-11F6778814EC}" type="presParOf" srcId="{6C9F7592-EDE6-8F46-BBBE-2BF755D8CA45}" destId="{7FFAFFBB-F805-5E43-AE69-E51F7F088A1E}" srcOrd="3" destOrd="0" presId="urn:microsoft.com/office/officeart/2008/layout/NameandTitleOrganizationalChart"/>
    <dgm:cxn modelId="{4F4D8265-E595-3740-8D9E-C09BDBCF4AEB}" type="presParOf" srcId="{7FFAFFBB-F805-5E43-AE69-E51F7F088A1E}" destId="{C2D4D34F-8196-0749-88DA-B19A5B78C127}" srcOrd="0" destOrd="0" presId="urn:microsoft.com/office/officeart/2008/layout/NameandTitleOrganizationalChart"/>
    <dgm:cxn modelId="{74FBE345-DE0C-3940-A485-389C5FE427BF}" type="presParOf" srcId="{C2D4D34F-8196-0749-88DA-B19A5B78C127}" destId="{6D01932F-880E-3B44-954F-884830D11579}" srcOrd="0" destOrd="0" presId="urn:microsoft.com/office/officeart/2008/layout/NameandTitleOrganizationalChart"/>
    <dgm:cxn modelId="{9227BDC0-2A12-CE4B-A7AC-086222774221}" type="presParOf" srcId="{C2D4D34F-8196-0749-88DA-B19A5B78C127}" destId="{5A69314F-7F35-E349-95BE-BA65AB22E058}" srcOrd="1" destOrd="0" presId="urn:microsoft.com/office/officeart/2008/layout/NameandTitleOrganizationalChart"/>
    <dgm:cxn modelId="{3764564C-5BE6-3E4B-B9CC-4C6C8214A2CD}" type="presParOf" srcId="{C2D4D34F-8196-0749-88DA-B19A5B78C127}" destId="{C534453E-72AA-BC42-81C7-99BA93AC6577}" srcOrd="2" destOrd="0" presId="urn:microsoft.com/office/officeart/2008/layout/NameandTitleOrganizationalChart"/>
    <dgm:cxn modelId="{D9F47E01-7DAC-044A-BCDA-9F0659E1B32F}" type="presParOf" srcId="{7FFAFFBB-F805-5E43-AE69-E51F7F088A1E}" destId="{4B254FC3-F3B6-3B44-BB18-11B3F3B918BA}" srcOrd="1" destOrd="0" presId="urn:microsoft.com/office/officeart/2008/layout/NameandTitleOrganizationalChart"/>
    <dgm:cxn modelId="{13E23E7B-53F7-FA46-B077-7A99FF78E48D}" type="presParOf" srcId="{7FFAFFBB-F805-5E43-AE69-E51F7F088A1E}" destId="{5A5B2B01-2A90-9140-BFB4-682107643B69}" srcOrd="2" destOrd="0" presId="urn:microsoft.com/office/officeart/2008/layout/NameandTitleOrganizationalChart"/>
    <dgm:cxn modelId="{0BBC4E69-D5D6-A74A-BAA8-B13E90945DE4}" type="presParOf" srcId="{6C9F7592-EDE6-8F46-BBBE-2BF755D8CA45}" destId="{D44E6919-504E-854E-8F5A-025C40F74881}" srcOrd="4" destOrd="0" presId="urn:microsoft.com/office/officeart/2008/layout/NameandTitleOrganizationalChart"/>
    <dgm:cxn modelId="{24FB4C6B-C2B4-5645-A37F-1C3162346E8B}" type="presParOf" srcId="{6C9F7592-EDE6-8F46-BBBE-2BF755D8CA45}" destId="{0C407805-6AEB-1B42-B22B-A341F3C7418F}" srcOrd="5" destOrd="0" presId="urn:microsoft.com/office/officeart/2008/layout/NameandTitleOrganizationalChart"/>
    <dgm:cxn modelId="{72617892-E467-E14A-89ED-57AD9E8F7BE4}" type="presParOf" srcId="{0C407805-6AEB-1B42-B22B-A341F3C7418F}" destId="{27856D5A-07A1-354C-822A-3CBAF5A5DE53}" srcOrd="0" destOrd="0" presId="urn:microsoft.com/office/officeart/2008/layout/NameandTitleOrganizationalChart"/>
    <dgm:cxn modelId="{60855898-1296-7A44-9C7A-AFE70BD5B9BF}" type="presParOf" srcId="{27856D5A-07A1-354C-822A-3CBAF5A5DE53}" destId="{7B1DA85C-9917-2743-92A6-72A5E4D583C8}" srcOrd="0" destOrd="0" presId="urn:microsoft.com/office/officeart/2008/layout/NameandTitleOrganizationalChart"/>
    <dgm:cxn modelId="{E77D508E-B422-8449-9E9A-9FE6BCED0071}" type="presParOf" srcId="{27856D5A-07A1-354C-822A-3CBAF5A5DE53}" destId="{0208F383-BE76-B747-B8FE-5067D26E1038}" srcOrd="1" destOrd="0" presId="urn:microsoft.com/office/officeart/2008/layout/NameandTitleOrganizationalChart"/>
    <dgm:cxn modelId="{9E9D52A8-4A7B-B944-B66A-A2E1124D4417}" type="presParOf" srcId="{27856D5A-07A1-354C-822A-3CBAF5A5DE53}" destId="{62F3FDBB-1FF9-9F4A-BE89-1693C0BEE135}" srcOrd="2" destOrd="0" presId="urn:microsoft.com/office/officeart/2008/layout/NameandTitleOrganizationalChart"/>
    <dgm:cxn modelId="{A0D628D1-363F-BB48-80FF-52CA0750CEAF}" type="presParOf" srcId="{0C407805-6AEB-1B42-B22B-A341F3C7418F}" destId="{D647632E-09E7-B646-8578-21177AD5B399}" srcOrd="1" destOrd="0" presId="urn:microsoft.com/office/officeart/2008/layout/NameandTitleOrganizationalChart"/>
    <dgm:cxn modelId="{3B8675BC-1329-3A44-AE4B-6640AFFEA20A}" type="presParOf" srcId="{0C407805-6AEB-1B42-B22B-A341F3C7418F}" destId="{29BA5C11-2D75-1444-B4E9-3C99A1479282}" srcOrd="2" destOrd="0" presId="urn:microsoft.com/office/officeart/2008/layout/NameandTitleOrganizationalChart"/>
    <dgm:cxn modelId="{BA46A183-7283-8443-8052-3B035F6F6E92}" type="presParOf" srcId="{4C1091CB-185D-CE4E-B0D6-7389B67EB1CA}" destId="{EB211AEC-C90D-FD4C-84F8-A71BD9D03EC7}" srcOrd="2" destOrd="0" presId="urn:microsoft.com/office/officeart/2008/layout/NameandTitleOrganizationalChart"/>
    <dgm:cxn modelId="{B1455D65-B206-4C43-8273-0E54FF652FE6}" type="presParOf" srcId="{A9982442-87FB-EE4C-AEB8-348AA14AD417}" destId="{DF5BB50C-96F7-AC4C-81A3-8991F93E7971}" srcOrd="2" destOrd="0" presId="urn:microsoft.com/office/officeart/2008/layout/NameandTitleOrganizational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BB7597-36EC-5E44-85E3-FD80D2CA0C58}" type="doc">
      <dgm:prSet loTypeId="urn:microsoft.com/office/officeart/2008/layout/NameandTitleOrganizationalChart" loCatId="" qsTypeId="urn:microsoft.com/office/officeart/2005/8/quickstyle/simple1" qsCatId="simple" csTypeId="urn:microsoft.com/office/officeart/2005/8/colors/accent1_2" csCatId="accent1" phldr="1"/>
      <dgm:spPr/>
      <dgm:t>
        <a:bodyPr/>
        <a:lstStyle/>
        <a:p>
          <a:endParaRPr lang="en-US"/>
        </a:p>
      </dgm:t>
    </dgm:pt>
    <dgm:pt modelId="{0E418DC8-BC5C-CF4D-A5EE-30CC667599C9}">
      <dgm:prSet phldrT="[Text]"/>
      <dgm:spPr/>
      <dgm:t>
        <a:bodyPr/>
        <a:lstStyle/>
        <a:p>
          <a:pPr rtl="1"/>
          <a:r>
            <a:rPr lang="he-IL" dirty="0"/>
            <a:t> </a:t>
          </a:r>
          <a:endParaRPr lang="en-US" dirty="0"/>
        </a:p>
      </dgm:t>
    </dgm:pt>
    <dgm:pt modelId="{CFF97731-E190-0547-974C-C7D3752B36D7}" type="parTrans" cxnId="{21D3D916-2BD8-B24E-AA43-8A33C82125EF}">
      <dgm:prSet/>
      <dgm:spPr/>
      <dgm:t>
        <a:bodyPr/>
        <a:lstStyle/>
        <a:p>
          <a:endParaRPr lang="en-US"/>
        </a:p>
      </dgm:t>
    </dgm:pt>
    <dgm:pt modelId="{5ED0308D-846B-D34C-A208-BB98A3B3D55F}" type="sibTrans" cxnId="{21D3D916-2BD8-B24E-AA43-8A33C82125EF}">
      <dgm:prSet/>
      <dgm:spPr/>
      <dgm:t>
        <a:bodyPr/>
        <a:lstStyle/>
        <a:p>
          <a:pPr rtl="1"/>
          <a:endParaRPr lang="en-US"/>
        </a:p>
      </dgm:t>
    </dgm:pt>
    <dgm:pt modelId="{4D00C3C7-6265-4049-8E15-44B27B38FAC7}">
      <dgm:prSet/>
      <dgm:spPr/>
      <dgm:t>
        <a:bodyPr/>
        <a:lstStyle/>
        <a:p>
          <a:pPr rtl="1"/>
          <a:r>
            <a:rPr lang="he-IL" dirty="0"/>
            <a:t>דני</a:t>
          </a:r>
          <a:endParaRPr lang="en-US" dirty="0"/>
        </a:p>
      </dgm:t>
    </dgm:pt>
    <dgm:pt modelId="{7BA36D3D-4AF0-494E-8D2A-D669A98D32D8}" type="parTrans" cxnId="{0A5BA0BE-8FD5-6E40-B672-E85A46B2DA6F}">
      <dgm:prSet/>
      <dgm:spPr/>
      <dgm:t>
        <a:bodyPr/>
        <a:lstStyle/>
        <a:p>
          <a:endParaRPr lang="en-US"/>
        </a:p>
      </dgm:t>
    </dgm:pt>
    <dgm:pt modelId="{95F2AF2A-BF5C-0846-B3D2-628269C0D194}" type="sibTrans" cxnId="{0A5BA0BE-8FD5-6E40-B672-E85A46B2DA6F}">
      <dgm:prSet/>
      <dgm:spPr/>
      <dgm:t>
        <a:bodyPr/>
        <a:lstStyle/>
        <a:p>
          <a:pPr rtl="1"/>
          <a:r>
            <a:rPr lang="he-IL" dirty="0"/>
            <a:t>0.1</a:t>
          </a:r>
          <a:endParaRPr lang="en-US" dirty="0"/>
        </a:p>
      </dgm:t>
    </dgm:pt>
    <dgm:pt modelId="{73DBFE17-B561-0E47-A20D-347C703D1B6E}">
      <dgm:prSet/>
      <dgm:spPr/>
      <dgm:t>
        <a:bodyPr/>
        <a:lstStyle/>
        <a:p>
          <a:pPr rtl="1"/>
          <a:r>
            <a:rPr lang="he-IL" dirty="0"/>
            <a:t>תיקו</a:t>
          </a:r>
          <a:endParaRPr lang="en-US" dirty="0"/>
        </a:p>
      </dgm:t>
    </dgm:pt>
    <dgm:pt modelId="{566C6581-BF86-4D42-A19A-E8591C9A73FF}" type="parTrans" cxnId="{81B57935-07F7-BB4D-9B86-77E7387F8148}">
      <dgm:prSet/>
      <dgm:spPr/>
      <dgm:t>
        <a:bodyPr/>
        <a:lstStyle/>
        <a:p>
          <a:endParaRPr lang="en-US"/>
        </a:p>
      </dgm:t>
    </dgm:pt>
    <dgm:pt modelId="{08BDE99C-F176-A644-84D7-033BE55B1FE4}" type="sibTrans" cxnId="{81B57935-07F7-BB4D-9B86-77E7387F8148}">
      <dgm:prSet/>
      <dgm:spPr/>
      <dgm:t>
        <a:bodyPr/>
        <a:lstStyle/>
        <a:p>
          <a:pPr rtl="1"/>
          <a:r>
            <a:rPr lang="he-IL" dirty="0"/>
            <a:t>0.7</a:t>
          </a:r>
          <a:endParaRPr lang="en-US" dirty="0"/>
        </a:p>
      </dgm:t>
    </dgm:pt>
    <dgm:pt modelId="{548B281C-2550-9F4A-9DF5-6235119575B1}">
      <dgm:prSet/>
      <dgm:spPr/>
      <dgm:t>
        <a:bodyPr/>
        <a:lstStyle/>
        <a:p>
          <a:pPr rtl="1"/>
          <a:r>
            <a:rPr lang="he-IL" dirty="0"/>
            <a:t>אבא</a:t>
          </a:r>
          <a:endParaRPr lang="en-US" dirty="0"/>
        </a:p>
      </dgm:t>
    </dgm:pt>
    <dgm:pt modelId="{25752BEE-4096-6B48-8B2A-C4F93C7EB9B9}" type="parTrans" cxnId="{60314BA5-31FF-3943-A81C-923E08552159}">
      <dgm:prSet/>
      <dgm:spPr/>
      <dgm:t>
        <a:bodyPr/>
        <a:lstStyle/>
        <a:p>
          <a:endParaRPr lang="en-US"/>
        </a:p>
      </dgm:t>
    </dgm:pt>
    <dgm:pt modelId="{41432534-54E5-424B-A629-7CC302D66387}" type="sibTrans" cxnId="{60314BA5-31FF-3943-A81C-923E08552159}">
      <dgm:prSet/>
      <dgm:spPr/>
      <dgm:t>
        <a:bodyPr/>
        <a:lstStyle/>
        <a:p>
          <a:pPr rtl="1"/>
          <a:r>
            <a:rPr lang="he-IL" dirty="0"/>
            <a:t>0.2</a:t>
          </a:r>
          <a:endParaRPr lang="en-US" dirty="0"/>
        </a:p>
      </dgm:t>
    </dgm:pt>
    <dgm:pt modelId="{E5C6BEDF-A688-AB45-B527-4D6055D32AE7}">
      <dgm:prSet/>
      <dgm:spPr/>
      <dgm:t>
        <a:bodyPr/>
        <a:lstStyle/>
        <a:p>
          <a:pPr rtl="1"/>
          <a:r>
            <a:rPr lang="he-IL" dirty="0"/>
            <a:t>דני</a:t>
          </a:r>
          <a:endParaRPr lang="en-US" dirty="0"/>
        </a:p>
      </dgm:t>
    </dgm:pt>
    <dgm:pt modelId="{59AAA7D8-B6BC-E645-B6A8-DF9BB74F6B10}" type="parTrans" cxnId="{F73C8C30-BCF8-D442-B4CA-6C804CDD6857}">
      <dgm:prSet/>
      <dgm:spPr/>
      <dgm:t>
        <a:bodyPr/>
        <a:lstStyle/>
        <a:p>
          <a:endParaRPr lang="en-US"/>
        </a:p>
      </dgm:t>
    </dgm:pt>
    <dgm:pt modelId="{6C2A1C89-016F-D041-8A2D-AC8DA00D3359}" type="sibTrans" cxnId="{F73C8C30-BCF8-D442-B4CA-6C804CDD6857}">
      <dgm:prSet/>
      <dgm:spPr/>
      <dgm:t>
        <a:bodyPr/>
        <a:lstStyle/>
        <a:p>
          <a:pPr rtl="1"/>
          <a:r>
            <a:rPr lang="he-IL" dirty="0"/>
            <a:t>0.1</a:t>
          </a:r>
          <a:endParaRPr lang="en-US" dirty="0"/>
        </a:p>
      </dgm:t>
    </dgm:pt>
    <dgm:pt modelId="{2F2B534D-F03D-B04F-AEBA-FFC9C10DE15F}">
      <dgm:prSet/>
      <dgm:spPr/>
      <dgm:t>
        <a:bodyPr/>
        <a:lstStyle/>
        <a:p>
          <a:pPr rtl="1"/>
          <a:r>
            <a:rPr lang="he-IL" dirty="0"/>
            <a:t>תיקו</a:t>
          </a:r>
          <a:endParaRPr lang="en-US" dirty="0"/>
        </a:p>
      </dgm:t>
    </dgm:pt>
    <dgm:pt modelId="{60462AB1-6E28-1A44-9E33-11A44590DD70}" type="parTrans" cxnId="{A27CC642-E336-074D-AF5D-BFA23F774399}">
      <dgm:prSet/>
      <dgm:spPr/>
      <dgm:t>
        <a:bodyPr/>
        <a:lstStyle/>
        <a:p>
          <a:endParaRPr lang="en-US"/>
        </a:p>
      </dgm:t>
    </dgm:pt>
    <dgm:pt modelId="{8F78FD00-21EC-9540-9C9F-EF3800F00022}" type="sibTrans" cxnId="{A27CC642-E336-074D-AF5D-BFA23F774399}">
      <dgm:prSet/>
      <dgm:spPr/>
      <dgm:t>
        <a:bodyPr/>
        <a:lstStyle/>
        <a:p>
          <a:pPr rtl="1"/>
          <a:r>
            <a:rPr lang="he-IL" dirty="0"/>
            <a:t>0.7</a:t>
          </a:r>
          <a:endParaRPr lang="en-US" dirty="0"/>
        </a:p>
      </dgm:t>
    </dgm:pt>
    <dgm:pt modelId="{0EA73BD0-2E7E-0046-8B50-41E54DBA5282}">
      <dgm:prSet/>
      <dgm:spPr/>
      <dgm:t>
        <a:bodyPr/>
        <a:lstStyle/>
        <a:p>
          <a:r>
            <a:rPr lang="he-IL" dirty="0"/>
            <a:t>אבא</a:t>
          </a:r>
          <a:endParaRPr lang="en-US" dirty="0"/>
        </a:p>
      </dgm:t>
    </dgm:pt>
    <dgm:pt modelId="{B742CF4B-EFCC-394F-9783-8BCB42AFDFE2}" type="parTrans" cxnId="{330FA563-8F6F-D14A-A2F0-927F2C9068BD}">
      <dgm:prSet/>
      <dgm:spPr/>
      <dgm:t>
        <a:bodyPr/>
        <a:lstStyle/>
        <a:p>
          <a:endParaRPr lang="en-US"/>
        </a:p>
      </dgm:t>
    </dgm:pt>
    <dgm:pt modelId="{AD9DA497-B592-2D43-93B7-711126417F13}" type="sibTrans" cxnId="{330FA563-8F6F-D14A-A2F0-927F2C9068BD}">
      <dgm:prSet/>
      <dgm:spPr/>
      <dgm:t>
        <a:bodyPr/>
        <a:lstStyle/>
        <a:p>
          <a:pPr rtl="1"/>
          <a:r>
            <a:rPr lang="he-IL" dirty="0"/>
            <a:t>0.2</a:t>
          </a:r>
          <a:endParaRPr lang="en-US" dirty="0"/>
        </a:p>
      </dgm:t>
    </dgm:pt>
    <dgm:pt modelId="{4F7B16C6-167C-4C49-B1B0-3137EFE5EC31}">
      <dgm:prSet/>
      <dgm:spPr/>
      <dgm:t>
        <a:bodyPr/>
        <a:lstStyle/>
        <a:p>
          <a:pPr rtl="1"/>
          <a:r>
            <a:rPr lang="he-IL" dirty="0"/>
            <a:t>דני</a:t>
          </a:r>
          <a:endParaRPr lang="en-US" dirty="0"/>
        </a:p>
      </dgm:t>
    </dgm:pt>
    <dgm:pt modelId="{D45084EE-D02A-C44E-B8F8-881C58DA3446}" type="parTrans" cxnId="{3C6C7B6B-A580-A24E-BC82-1BF1925FE852}">
      <dgm:prSet/>
      <dgm:spPr/>
      <dgm:t>
        <a:bodyPr/>
        <a:lstStyle/>
        <a:p>
          <a:endParaRPr lang="en-US"/>
        </a:p>
      </dgm:t>
    </dgm:pt>
    <dgm:pt modelId="{6F46DABD-8693-A742-BE6B-E63105F80928}" type="sibTrans" cxnId="{3C6C7B6B-A580-A24E-BC82-1BF1925FE852}">
      <dgm:prSet/>
      <dgm:spPr/>
      <dgm:t>
        <a:bodyPr/>
        <a:lstStyle/>
        <a:p>
          <a:pPr rtl="1"/>
          <a:r>
            <a:rPr lang="he-IL" dirty="0"/>
            <a:t>0.1</a:t>
          </a:r>
          <a:endParaRPr lang="en-US" dirty="0"/>
        </a:p>
      </dgm:t>
    </dgm:pt>
    <dgm:pt modelId="{5E8061A9-D442-0841-8C4E-165135280129}">
      <dgm:prSet/>
      <dgm:spPr/>
      <dgm:t>
        <a:bodyPr/>
        <a:lstStyle/>
        <a:p>
          <a:pPr rtl="1"/>
          <a:r>
            <a:rPr lang="he-IL" dirty="0"/>
            <a:t>תיקו</a:t>
          </a:r>
          <a:endParaRPr lang="en-US" dirty="0"/>
        </a:p>
      </dgm:t>
    </dgm:pt>
    <dgm:pt modelId="{70ED70A7-9230-F849-9F93-75F0C869B3AA}" type="parTrans" cxnId="{3D904F06-5FDF-334F-8115-5BD687AAD53A}">
      <dgm:prSet/>
      <dgm:spPr/>
      <dgm:t>
        <a:bodyPr/>
        <a:lstStyle/>
        <a:p>
          <a:endParaRPr lang="en-US"/>
        </a:p>
      </dgm:t>
    </dgm:pt>
    <dgm:pt modelId="{5B94D093-A4A7-E542-8A1C-4FC1A3C4691D}" type="sibTrans" cxnId="{3D904F06-5FDF-334F-8115-5BD687AAD53A}">
      <dgm:prSet/>
      <dgm:spPr/>
      <dgm:t>
        <a:bodyPr/>
        <a:lstStyle/>
        <a:p>
          <a:pPr rtl="1"/>
          <a:r>
            <a:rPr lang="he-IL" dirty="0"/>
            <a:t>0.7</a:t>
          </a:r>
          <a:endParaRPr lang="en-US" dirty="0"/>
        </a:p>
      </dgm:t>
    </dgm:pt>
    <dgm:pt modelId="{4EE549DC-09BA-8E49-A22A-292F9D3879C6}">
      <dgm:prSet/>
      <dgm:spPr/>
      <dgm:t>
        <a:bodyPr/>
        <a:lstStyle/>
        <a:p>
          <a:pPr rtl="1"/>
          <a:r>
            <a:rPr lang="he-IL" dirty="0"/>
            <a:t>אבא</a:t>
          </a:r>
          <a:endParaRPr lang="en-US" dirty="0"/>
        </a:p>
      </dgm:t>
    </dgm:pt>
    <dgm:pt modelId="{B3607F43-9BF7-024A-A80A-B1BCBA635B50}" type="parTrans" cxnId="{C94516D9-F654-F34C-8F48-F7755FD8755C}">
      <dgm:prSet/>
      <dgm:spPr/>
      <dgm:t>
        <a:bodyPr/>
        <a:lstStyle/>
        <a:p>
          <a:endParaRPr lang="en-US"/>
        </a:p>
      </dgm:t>
    </dgm:pt>
    <dgm:pt modelId="{1EFDAFC5-C17D-9540-8581-D193B59C05FC}" type="sibTrans" cxnId="{C94516D9-F654-F34C-8F48-F7755FD8755C}">
      <dgm:prSet/>
      <dgm:spPr/>
      <dgm:t>
        <a:bodyPr/>
        <a:lstStyle/>
        <a:p>
          <a:pPr rtl="1"/>
          <a:r>
            <a:rPr lang="he-IL" dirty="0"/>
            <a:t>0.2</a:t>
          </a:r>
          <a:endParaRPr lang="en-US" dirty="0"/>
        </a:p>
      </dgm:t>
    </dgm:pt>
    <dgm:pt modelId="{13B3838D-1515-C74D-B773-3334F78A322B}">
      <dgm:prSet/>
      <dgm:spPr/>
      <dgm:t>
        <a:bodyPr/>
        <a:lstStyle/>
        <a:p>
          <a:pPr rtl="1"/>
          <a:r>
            <a:rPr lang="he-IL" dirty="0"/>
            <a:t>דני</a:t>
          </a:r>
          <a:endParaRPr lang="en-US" dirty="0"/>
        </a:p>
      </dgm:t>
    </dgm:pt>
    <dgm:pt modelId="{DFBD020B-9907-AC4D-8338-E845F211F021}" type="parTrans" cxnId="{53BA5509-BED4-6849-9F8B-C5DDFCC58DB0}">
      <dgm:prSet/>
      <dgm:spPr/>
      <dgm:t>
        <a:bodyPr/>
        <a:lstStyle/>
        <a:p>
          <a:endParaRPr lang="en-US"/>
        </a:p>
      </dgm:t>
    </dgm:pt>
    <dgm:pt modelId="{3FB0CC46-85A5-9A4B-A92E-531842A5593A}" type="sibTrans" cxnId="{53BA5509-BED4-6849-9F8B-C5DDFCC58DB0}">
      <dgm:prSet/>
      <dgm:spPr/>
      <dgm:t>
        <a:bodyPr/>
        <a:lstStyle/>
        <a:p>
          <a:pPr rtl="1"/>
          <a:r>
            <a:rPr lang="he-IL" dirty="0"/>
            <a:t>0.1</a:t>
          </a:r>
          <a:endParaRPr lang="en-US" dirty="0"/>
        </a:p>
      </dgm:t>
    </dgm:pt>
    <dgm:pt modelId="{C7A1C78F-A8DF-054B-A1BC-BBE5FE240CC5}">
      <dgm:prSet/>
      <dgm:spPr/>
      <dgm:t>
        <a:bodyPr/>
        <a:lstStyle/>
        <a:p>
          <a:pPr rtl="1"/>
          <a:r>
            <a:rPr lang="he-IL" dirty="0"/>
            <a:t>תיקו</a:t>
          </a:r>
          <a:endParaRPr lang="en-US" dirty="0"/>
        </a:p>
      </dgm:t>
    </dgm:pt>
    <dgm:pt modelId="{F70BB8C0-6DC5-7F4A-BD83-DD5AFBA4C27A}" type="parTrans" cxnId="{5C053021-1784-664A-A0C8-17E913DF86DA}">
      <dgm:prSet/>
      <dgm:spPr/>
      <dgm:t>
        <a:bodyPr/>
        <a:lstStyle/>
        <a:p>
          <a:endParaRPr lang="en-US"/>
        </a:p>
      </dgm:t>
    </dgm:pt>
    <dgm:pt modelId="{65322D31-581B-C747-856F-13DC8C843BE5}" type="sibTrans" cxnId="{5C053021-1784-664A-A0C8-17E913DF86DA}">
      <dgm:prSet/>
      <dgm:spPr/>
      <dgm:t>
        <a:bodyPr/>
        <a:lstStyle/>
        <a:p>
          <a:pPr rtl="1"/>
          <a:r>
            <a:rPr lang="he-IL" dirty="0"/>
            <a:t>0.7</a:t>
          </a:r>
          <a:endParaRPr lang="en-US" dirty="0"/>
        </a:p>
      </dgm:t>
    </dgm:pt>
    <dgm:pt modelId="{80E91D56-B39F-A842-A9B5-9173078A6A5E}">
      <dgm:prSet/>
      <dgm:spPr/>
      <dgm:t>
        <a:bodyPr/>
        <a:lstStyle/>
        <a:p>
          <a:pPr rtl="1"/>
          <a:r>
            <a:rPr lang="he-IL" dirty="0"/>
            <a:t>אבא</a:t>
          </a:r>
          <a:endParaRPr lang="en-US" dirty="0"/>
        </a:p>
      </dgm:t>
    </dgm:pt>
    <dgm:pt modelId="{3CBEAF97-BA08-6E4C-9D13-5A1DC1619C67}" type="parTrans" cxnId="{DAD5D0FB-2D6D-BD48-BB61-7E11260B50E1}">
      <dgm:prSet/>
      <dgm:spPr/>
      <dgm:t>
        <a:bodyPr/>
        <a:lstStyle/>
        <a:p>
          <a:endParaRPr lang="en-US"/>
        </a:p>
      </dgm:t>
    </dgm:pt>
    <dgm:pt modelId="{A6AD753B-CB53-7542-9081-BC64E78923C2}" type="sibTrans" cxnId="{DAD5D0FB-2D6D-BD48-BB61-7E11260B50E1}">
      <dgm:prSet/>
      <dgm:spPr/>
      <dgm:t>
        <a:bodyPr/>
        <a:lstStyle/>
        <a:p>
          <a:pPr rtl="1"/>
          <a:r>
            <a:rPr lang="he-IL" dirty="0"/>
            <a:t>0.2</a:t>
          </a:r>
          <a:endParaRPr lang="en-US" dirty="0"/>
        </a:p>
      </dgm:t>
    </dgm:pt>
    <dgm:pt modelId="{885B1797-B654-F94E-8A9A-9C45D4A54C19}" type="pres">
      <dgm:prSet presAssocID="{54BB7597-36EC-5E44-85E3-FD80D2CA0C58}" presName="hierChild1" presStyleCnt="0">
        <dgm:presLayoutVars>
          <dgm:orgChart val="1"/>
          <dgm:chPref val="1"/>
          <dgm:dir/>
          <dgm:animOne val="branch"/>
          <dgm:animLvl val="lvl"/>
          <dgm:resizeHandles/>
        </dgm:presLayoutVars>
      </dgm:prSet>
      <dgm:spPr/>
    </dgm:pt>
    <dgm:pt modelId="{A9982442-87FB-EE4C-AEB8-348AA14AD417}" type="pres">
      <dgm:prSet presAssocID="{0E418DC8-BC5C-CF4D-A5EE-30CC667599C9}" presName="hierRoot1" presStyleCnt="0">
        <dgm:presLayoutVars>
          <dgm:hierBranch val="init"/>
        </dgm:presLayoutVars>
      </dgm:prSet>
      <dgm:spPr/>
    </dgm:pt>
    <dgm:pt modelId="{7A2FD0A4-BDAA-CA4E-89E8-CF52BA351E18}" type="pres">
      <dgm:prSet presAssocID="{0E418DC8-BC5C-CF4D-A5EE-30CC667599C9}" presName="rootComposite1" presStyleCnt="0"/>
      <dgm:spPr/>
    </dgm:pt>
    <dgm:pt modelId="{772FA51A-1956-6B4C-B15D-60C051DF69F5}" type="pres">
      <dgm:prSet presAssocID="{0E418DC8-BC5C-CF4D-A5EE-30CC667599C9}" presName="rootText1" presStyleLbl="node0" presStyleIdx="0" presStyleCnt="1">
        <dgm:presLayoutVars>
          <dgm:chMax/>
          <dgm:chPref val="3"/>
        </dgm:presLayoutVars>
      </dgm:prSet>
      <dgm:spPr/>
    </dgm:pt>
    <dgm:pt modelId="{1BF0A7CC-B8B7-B543-B884-5DD89FB5E7C2}" type="pres">
      <dgm:prSet presAssocID="{0E418DC8-BC5C-CF4D-A5EE-30CC667599C9}" presName="titleText1" presStyleLbl="fgAcc0" presStyleIdx="0" presStyleCnt="1">
        <dgm:presLayoutVars>
          <dgm:chMax val="0"/>
          <dgm:chPref val="0"/>
        </dgm:presLayoutVars>
      </dgm:prSet>
      <dgm:spPr/>
    </dgm:pt>
    <dgm:pt modelId="{D3A15C07-5855-824D-B9A6-E486DED5C52E}" type="pres">
      <dgm:prSet presAssocID="{0E418DC8-BC5C-CF4D-A5EE-30CC667599C9}" presName="rootConnector1" presStyleLbl="node1" presStyleIdx="0" presStyleCnt="12"/>
      <dgm:spPr/>
    </dgm:pt>
    <dgm:pt modelId="{1BD98C99-35DD-DF4A-AB01-A085FB081700}" type="pres">
      <dgm:prSet presAssocID="{0E418DC8-BC5C-CF4D-A5EE-30CC667599C9}" presName="hierChild2" presStyleCnt="0"/>
      <dgm:spPr/>
    </dgm:pt>
    <dgm:pt modelId="{7480E4BE-8AC4-6241-96E8-88BCEE5DDC5E}" type="pres">
      <dgm:prSet presAssocID="{7BA36D3D-4AF0-494E-8D2A-D669A98D32D8}" presName="Name37" presStyleLbl="parChTrans1D2" presStyleIdx="0" presStyleCnt="3"/>
      <dgm:spPr/>
    </dgm:pt>
    <dgm:pt modelId="{EFF7DF0D-BC25-874F-BF23-4F9779D33939}" type="pres">
      <dgm:prSet presAssocID="{4D00C3C7-6265-4049-8E15-44B27B38FAC7}" presName="hierRoot2" presStyleCnt="0">
        <dgm:presLayoutVars>
          <dgm:hierBranch val="init"/>
        </dgm:presLayoutVars>
      </dgm:prSet>
      <dgm:spPr/>
    </dgm:pt>
    <dgm:pt modelId="{27846579-E5D5-0846-BD12-272EBAC0F47B}" type="pres">
      <dgm:prSet presAssocID="{4D00C3C7-6265-4049-8E15-44B27B38FAC7}" presName="rootComposite" presStyleCnt="0"/>
      <dgm:spPr/>
    </dgm:pt>
    <dgm:pt modelId="{F4167D27-3AB4-1944-A743-9AB2E7ED3C08}" type="pres">
      <dgm:prSet presAssocID="{4D00C3C7-6265-4049-8E15-44B27B38FAC7}" presName="rootText" presStyleLbl="node1" presStyleIdx="0" presStyleCnt="12">
        <dgm:presLayoutVars>
          <dgm:chMax/>
          <dgm:chPref val="3"/>
        </dgm:presLayoutVars>
      </dgm:prSet>
      <dgm:spPr/>
    </dgm:pt>
    <dgm:pt modelId="{46708F46-4EBF-124A-8154-5E69F6D21279}" type="pres">
      <dgm:prSet presAssocID="{4D00C3C7-6265-4049-8E15-44B27B38FAC7}" presName="titleText2" presStyleLbl="fgAcc1" presStyleIdx="0" presStyleCnt="12">
        <dgm:presLayoutVars>
          <dgm:chMax val="0"/>
          <dgm:chPref val="0"/>
        </dgm:presLayoutVars>
      </dgm:prSet>
      <dgm:spPr/>
    </dgm:pt>
    <dgm:pt modelId="{9C89A07A-2068-1F4B-A845-58CDB6BC649D}" type="pres">
      <dgm:prSet presAssocID="{4D00C3C7-6265-4049-8E15-44B27B38FAC7}" presName="rootConnector" presStyleLbl="node2" presStyleIdx="0" presStyleCnt="0"/>
      <dgm:spPr/>
    </dgm:pt>
    <dgm:pt modelId="{8D48085A-9EEB-BD45-9D33-B34F9E6D13B2}" type="pres">
      <dgm:prSet presAssocID="{4D00C3C7-6265-4049-8E15-44B27B38FAC7}" presName="hierChild4" presStyleCnt="0"/>
      <dgm:spPr/>
    </dgm:pt>
    <dgm:pt modelId="{27EC653B-707C-964B-89E7-FC0C2370EDBB}" type="pres">
      <dgm:prSet presAssocID="{59AAA7D8-B6BC-E645-B6A8-DF9BB74F6B10}" presName="Name37" presStyleLbl="parChTrans1D3" presStyleIdx="0" presStyleCnt="9"/>
      <dgm:spPr/>
    </dgm:pt>
    <dgm:pt modelId="{0B64109B-36BB-4743-B1FA-4E567893C717}" type="pres">
      <dgm:prSet presAssocID="{E5C6BEDF-A688-AB45-B527-4D6055D32AE7}" presName="hierRoot2" presStyleCnt="0">
        <dgm:presLayoutVars>
          <dgm:hierBranch val="init"/>
        </dgm:presLayoutVars>
      </dgm:prSet>
      <dgm:spPr/>
    </dgm:pt>
    <dgm:pt modelId="{D3ADD8AA-36FD-8449-BF19-61A0F69B7E4A}" type="pres">
      <dgm:prSet presAssocID="{E5C6BEDF-A688-AB45-B527-4D6055D32AE7}" presName="rootComposite" presStyleCnt="0"/>
      <dgm:spPr/>
    </dgm:pt>
    <dgm:pt modelId="{CDD864FC-7E57-FB4F-88F6-E0277EF788F1}" type="pres">
      <dgm:prSet presAssocID="{E5C6BEDF-A688-AB45-B527-4D6055D32AE7}" presName="rootText" presStyleLbl="node1" presStyleIdx="1" presStyleCnt="12">
        <dgm:presLayoutVars>
          <dgm:chMax/>
          <dgm:chPref val="3"/>
        </dgm:presLayoutVars>
      </dgm:prSet>
      <dgm:spPr/>
    </dgm:pt>
    <dgm:pt modelId="{62B7725D-69E0-4C4A-9CBD-FADBD40D54B7}" type="pres">
      <dgm:prSet presAssocID="{E5C6BEDF-A688-AB45-B527-4D6055D32AE7}" presName="titleText2" presStyleLbl="fgAcc1" presStyleIdx="1" presStyleCnt="12">
        <dgm:presLayoutVars>
          <dgm:chMax val="0"/>
          <dgm:chPref val="0"/>
        </dgm:presLayoutVars>
      </dgm:prSet>
      <dgm:spPr/>
    </dgm:pt>
    <dgm:pt modelId="{507452DA-A5F2-D54F-8621-ACF8A760BB9A}" type="pres">
      <dgm:prSet presAssocID="{E5C6BEDF-A688-AB45-B527-4D6055D32AE7}" presName="rootConnector" presStyleLbl="node3" presStyleIdx="0" presStyleCnt="0"/>
      <dgm:spPr/>
    </dgm:pt>
    <dgm:pt modelId="{1AD9F460-7662-D848-A7BE-00A354DE1C44}" type="pres">
      <dgm:prSet presAssocID="{E5C6BEDF-A688-AB45-B527-4D6055D32AE7}" presName="hierChild4" presStyleCnt="0"/>
      <dgm:spPr/>
    </dgm:pt>
    <dgm:pt modelId="{7FD40D70-907E-A94A-B11B-C679A4F0CFD5}" type="pres">
      <dgm:prSet presAssocID="{E5C6BEDF-A688-AB45-B527-4D6055D32AE7}" presName="hierChild5" presStyleCnt="0"/>
      <dgm:spPr/>
    </dgm:pt>
    <dgm:pt modelId="{5768FA1A-0785-7046-A2D2-2EAB1DF4E6FB}" type="pres">
      <dgm:prSet presAssocID="{60462AB1-6E28-1A44-9E33-11A44590DD70}" presName="Name37" presStyleLbl="parChTrans1D3" presStyleIdx="1" presStyleCnt="9"/>
      <dgm:spPr/>
    </dgm:pt>
    <dgm:pt modelId="{E187BE95-944F-0E42-9BD7-E3C41019F116}" type="pres">
      <dgm:prSet presAssocID="{2F2B534D-F03D-B04F-AEBA-FFC9C10DE15F}" presName="hierRoot2" presStyleCnt="0">
        <dgm:presLayoutVars>
          <dgm:hierBranch val="init"/>
        </dgm:presLayoutVars>
      </dgm:prSet>
      <dgm:spPr/>
    </dgm:pt>
    <dgm:pt modelId="{90743C7B-7BFE-3B43-8F7B-90C9E08BF87C}" type="pres">
      <dgm:prSet presAssocID="{2F2B534D-F03D-B04F-AEBA-FFC9C10DE15F}" presName="rootComposite" presStyleCnt="0"/>
      <dgm:spPr/>
    </dgm:pt>
    <dgm:pt modelId="{25A0711F-A4FE-B441-B52E-4802CE5F7B99}" type="pres">
      <dgm:prSet presAssocID="{2F2B534D-F03D-B04F-AEBA-FFC9C10DE15F}" presName="rootText" presStyleLbl="node1" presStyleIdx="2" presStyleCnt="12">
        <dgm:presLayoutVars>
          <dgm:chMax/>
          <dgm:chPref val="3"/>
        </dgm:presLayoutVars>
      </dgm:prSet>
      <dgm:spPr/>
    </dgm:pt>
    <dgm:pt modelId="{E258FA1D-36AB-3549-983C-80EF266BFD2C}" type="pres">
      <dgm:prSet presAssocID="{2F2B534D-F03D-B04F-AEBA-FFC9C10DE15F}" presName="titleText2" presStyleLbl="fgAcc1" presStyleIdx="2" presStyleCnt="12">
        <dgm:presLayoutVars>
          <dgm:chMax val="0"/>
          <dgm:chPref val="0"/>
        </dgm:presLayoutVars>
      </dgm:prSet>
      <dgm:spPr/>
    </dgm:pt>
    <dgm:pt modelId="{6132EB1D-6282-4347-97AB-0FA53210ED8F}" type="pres">
      <dgm:prSet presAssocID="{2F2B534D-F03D-B04F-AEBA-FFC9C10DE15F}" presName="rootConnector" presStyleLbl="node3" presStyleIdx="0" presStyleCnt="0"/>
      <dgm:spPr/>
    </dgm:pt>
    <dgm:pt modelId="{731B2683-9153-B341-85FB-E66683D85704}" type="pres">
      <dgm:prSet presAssocID="{2F2B534D-F03D-B04F-AEBA-FFC9C10DE15F}" presName="hierChild4" presStyleCnt="0"/>
      <dgm:spPr/>
    </dgm:pt>
    <dgm:pt modelId="{78CD9602-6971-D349-94F7-0474F36E515E}" type="pres">
      <dgm:prSet presAssocID="{2F2B534D-F03D-B04F-AEBA-FFC9C10DE15F}" presName="hierChild5" presStyleCnt="0"/>
      <dgm:spPr/>
    </dgm:pt>
    <dgm:pt modelId="{A9DFC5B1-648D-4740-B5CC-C36804268CD1}" type="pres">
      <dgm:prSet presAssocID="{B742CF4B-EFCC-394F-9783-8BCB42AFDFE2}" presName="Name37" presStyleLbl="parChTrans1D3" presStyleIdx="2" presStyleCnt="9"/>
      <dgm:spPr/>
    </dgm:pt>
    <dgm:pt modelId="{F7AB54AE-C59B-7747-B73F-77C7F156B796}" type="pres">
      <dgm:prSet presAssocID="{0EA73BD0-2E7E-0046-8B50-41E54DBA5282}" presName="hierRoot2" presStyleCnt="0">
        <dgm:presLayoutVars>
          <dgm:hierBranch val="init"/>
        </dgm:presLayoutVars>
      </dgm:prSet>
      <dgm:spPr/>
    </dgm:pt>
    <dgm:pt modelId="{C42B5640-F6EB-624B-AC94-263C118A9C5A}" type="pres">
      <dgm:prSet presAssocID="{0EA73BD0-2E7E-0046-8B50-41E54DBA5282}" presName="rootComposite" presStyleCnt="0"/>
      <dgm:spPr/>
    </dgm:pt>
    <dgm:pt modelId="{FE1F6936-8F7A-CB48-ACCA-C027B3C96E5B}" type="pres">
      <dgm:prSet presAssocID="{0EA73BD0-2E7E-0046-8B50-41E54DBA5282}" presName="rootText" presStyleLbl="node1" presStyleIdx="3" presStyleCnt="12">
        <dgm:presLayoutVars>
          <dgm:chMax/>
          <dgm:chPref val="3"/>
        </dgm:presLayoutVars>
      </dgm:prSet>
      <dgm:spPr/>
    </dgm:pt>
    <dgm:pt modelId="{CAC868FB-B780-AC4B-A67C-44173551E930}" type="pres">
      <dgm:prSet presAssocID="{0EA73BD0-2E7E-0046-8B50-41E54DBA5282}" presName="titleText2" presStyleLbl="fgAcc1" presStyleIdx="3" presStyleCnt="12">
        <dgm:presLayoutVars>
          <dgm:chMax val="0"/>
          <dgm:chPref val="0"/>
        </dgm:presLayoutVars>
      </dgm:prSet>
      <dgm:spPr/>
    </dgm:pt>
    <dgm:pt modelId="{81C72AF0-B04D-4842-BAFE-268A3BF6B61C}" type="pres">
      <dgm:prSet presAssocID="{0EA73BD0-2E7E-0046-8B50-41E54DBA5282}" presName="rootConnector" presStyleLbl="node3" presStyleIdx="0" presStyleCnt="0"/>
      <dgm:spPr/>
    </dgm:pt>
    <dgm:pt modelId="{5E8098BD-9D09-F749-BFE6-51FBA690CD2C}" type="pres">
      <dgm:prSet presAssocID="{0EA73BD0-2E7E-0046-8B50-41E54DBA5282}" presName="hierChild4" presStyleCnt="0"/>
      <dgm:spPr/>
    </dgm:pt>
    <dgm:pt modelId="{1E5D4BBF-12A6-E943-9CFA-54AB2D2314A9}" type="pres">
      <dgm:prSet presAssocID="{0EA73BD0-2E7E-0046-8B50-41E54DBA5282}" presName="hierChild5" presStyleCnt="0"/>
      <dgm:spPr/>
    </dgm:pt>
    <dgm:pt modelId="{B0E3265C-38AE-E545-A390-BC932CB5387A}" type="pres">
      <dgm:prSet presAssocID="{4D00C3C7-6265-4049-8E15-44B27B38FAC7}" presName="hierChild5" presStyleCnt="0"/>
      <dgm:spPr/>
    </dgm:pt>
    <dgm:pt modelId="{D46E25C2-DAE4-B94A-B58D-1C9984C9EA7B}" type="pres">
      <dgm:prSet presAssocID="{566C6581-BF86-4D42-A19A-E8591C9A73FF}" presName="Name37" presStyleLbl="parChTrans1D2" presStyleIdx="1" presStyleCnt="3"/>
      <dgm:spPr/>
    </dgm:pt>
    <dgm:pt modelId="{95E7EA29-4E8B-1C4E-9949-F3A2F50AA8FB}" type="pres">
      <dgm:prSet presAssocID="{73DBFE17-B561-0E47-A20D-347C703D1B6E}" presName="hierRoot2" presStyleCnt="0">
        <dgm:presLayoutVars>
          <dgm:hierBranch val="init"/>
        </dgm:presLayoutVars>
      </dgm:prSet>
      <dgm:spPr/>
    </dgm:pt>
    <dgm:pt modelId="{659B2FA5-2816-C043-B0A6-3478C4090EAC}" type="pres">
      <dgm:prSet presAssocID="{73DBFE17-B561-0E47-A20D-347C703D1B6E}" presName="rootComposite" presStyleCnt="0"/>
      <dgm:spPr/>
    </dgm:pt>
    <dgm:pt modelId="{A74D2211-A548-904B-A2F0-F54F422A267C}" type="pres">
      <dgm:prSet presAssocID="{73DBFE17-B561-0E47-A20D-347C703D1B6E}" presName="rootText" presStyleLbl="node1" presStyleIdx="4" presStyleCnt="12">
        <dgm:presLayoutVars>
          <dgm:chMax/>
          <dgm:chPref val="3"/>
        </dgm:presLayoutVars>
      </dgm:prSet>
      <dgm:spPr/>
    </dgm:pt>
    <dgm:pt modelId="{C916E23D-EDBF-584A-9844-DBC70F20B235}" type="pres">
      <dgm:prSet presAssocID="{73DBFE17-B561-0E47-A20D-347C703D1B6E}" presName="titleText2" presStyleLbl="fgAcc1" presStyleIdx="4" presStyleCnt="12">
        <dgm:presLayoutVars>
          <dgm:chMax val="0"/>
          <dgm:chPref val="0"/>
        </dgm:presLayoutVars>
      </dgm:prSet>
      <dgm:spPr/>
    </dgm:pt>
    <dgm:pt modelId="{670BEE79-3505-D44A-8045-038F5C0FC134}" type="pres">
      <dgm:prSet presAssocID="{73DBFE17-B561-0E47-A20D-347C703D1B6E}" presName="rootConnector" presStyleLbl="node2" presStyleIdx="0" presStyleCnt="0"/>
      <dgm:spPr/>
    </dgm:pt>
    <dgm:pt modelId="{EB231BD4-A206-A445-A487-F10AEFF6D0EF}" type="pres">
      <dgm:prSet presAssocID="{73DBFE17-B561-0E47-A20D-347C703D1B6E}" presName="hierChild4" presStyleCnt="0"/>
      <dgm:spPr/>
    </dgm:pt>
    <dgm:pt modelId="{DE9BFAF7-D0FC-1D4E-8444-E4EA416C3CE7}" type="pres">
      <dgm:prSet presAssocID="{D45084EE-D02A-C44E-B8F8-881C58DA3446}" presName="Name37" presStyleLbl="parChTrans1D3" presStyleIdx="3" presStyleCnt="9"/>
      <dgm:spPr/>
    </dgm:pt>
    <dgm:pt modelId="{F3B71FD4-35C9-014D-AB6D-C26E8EA2AF91}" type="pres">
      <dgm:prSet presAssocID="{4F7B16C6-167C-4C49-B1B0-3137EFE5EC31}" presName="hierRoot2" presStyleCnt="0">
        <dgm:presLayoutVars>
          <dgm:hierBranch val="init"/>
        </dgm:presLayoutVars>
      </dgm:prSet>
      <dgm:spPr/>
    </dgm:pt>
    <dgm:pt modelId="{A289D52A-70B5-1A4E-B236-81C45D6BC26E}" type="pres">
      <dgm:prSet presAssocID="{4F7B16C6-167C-4C49-B1B0-3137EFE5EC31}" presName="rootComposite" presStyleCnt="0"/>
      <dgm:spPr/>
    </dgm:pt>
    <dgm:pt modelId="{5889B570-E6E7-EA47-BB71-7AE542A6FEC6}" type="pres">
      <dgm:prSet presAssocID="{4F7B16C6-167C-4C49-B1B0-3137EFE5EC31}" presName="rootText" presStyleLbl="node1" presStyleIdx="5" presStyleCnt="12">
        <dgm:presLayoutVars>
          <dgm:chMax/>
          <dgm:chPref val="3"/>
        </dgm:presLayoutVars>
      </dgm:prSet>
      <dgm:spPr/>
    </dgm:pt>
    <dgm:pt modelId="{AA0BC356-8BEC-F04D-87AC-8EECBC5A98CA}" type="pres">
      <dgm:prSet presAssocID="{4F7B16C6-167C-4C49-B1B0-3137EFE5EC31}" presName="titleText2" presStyleLbl="fgAcc1" presStyleIdx="5" presStyleCnt="12">
        <dgm:presLayoutVars>
          <dgm:chMax val="0"/>
          <dgm:chPref val="0"/>
        </dgm:presLayoutVars>
      </dgm:prSet>
      <dgm:spPr/>
    </dgm:pt>
    <dgm:pt modelId="{89D21710-1BBB-D343-BCAC-75E9F7B9EBA5}" type="pres">
      <dgm:prSet presAssocID="{4F7B16C6-167C-4C49-B1B0-3137EFE5EC31}" presName="rootConnector" presStyleLbl="node3" presStyleIdx="0" presStyleCnt="0"/>
      <dgm:spPr/>
    </dgm:pt>
    <dgm:pt modelId="{588AEE69-7941-174D-B0BC-B10EF2D1F559}" type="pres">
      <dgm:prSet presAssocID="{4F7B16C6-167C-4C49-B1B0-3137EFE5EC31}" presName="hierChild4" presStyleCnt="0"/>
      <dgm:spPr/>
    </dgm:pt>
    <dgm:pt modelId="{36A832CC-C7D0-894C-850F-9421C543F96A}" type="pres">
      <dgm:prSet presAssocID="{4F7B16C6-167C-4C49-B1B0-3137EFE5EC31}" presName="hierChild5" presStyleCnt="0"/>
      <dgm:spPr/>
    </dgm:pt>
    <dgm:pt modelId="{FC8F5096-73C2-AE4B-8EBD-4100C11A97B1}" type="pres">
      <dgm:prSet presAssocID="{70ED70A7-9230-F849-9F93-75F0C869B3AA}" presName="Name37" presStyleLbl="parChTrans1D3" presStyleIdx="4" presStyleCnt="9"/>
      <dgm:spPr/>
    </dgm:pt>
    <dgm:pt modelId="{D11D8A49-B060-0746-AD19-BCAB50A1F6DA}" type="pres">
      <dgm:prSet presAssocID="{5E8061A9-D442-0841-8C4E-165135280129}" presName="hierRoot2" presStyleCnt="0">
        <dgm:presLayoutVars>
          <dgm:hierBranch val="init"/>
        </dgm:presLayoutVars>
      </dgm:prSet>
      <dgm:spPr/>
    </dgm:pt>
    <dgm:pt modelId="{43A9EBDF-6F5A-124E-A33C-7A9107088852}" type="pres">
      <dgm:prSet presAssocID="{5E8061A9-D442-0841-8C4E-165135280129}" presName="rootComposite" presStyleCnt="0"/>
      <dgm:spPr/>
    </dgm:pt>
    <dgm:pt modelId="{CED31747-BAFE-4142-8F6E-24AEC3541691}" type="pres">
      <dgm:prSet presAssocID="{5E8061A9-D442-0841-8C4E-165135280129}" presName="rootText" presStyleLbl="node1" presStyleIdx="6" presStyleCnt="12">
        <dgm:presLayoutVars>
          <dgm:chMax/>
          <dgm:chPref val="3"/>
        </dgm:presLayoutVars>
      </dgm:prSet>
      <dgm:spPr/>
    </dgm:pt>
    <dgm:pt modelId="{8C78CCC9-F6CC-4548-84AC-C9AB09D938B3}" type="pres">
      <dgm:prSet presAssocID="{5E8061A9-D442-0841-8C4E-165135280129}" presName="titleText2" presStyleLbl="fgAcc1" presStyleIdx="6" presStyleCnt="12">
        <dgm:presLayoutVars>
          <dgm:chMax val="0"/>
          <dgm:chPref val="0"/>
        </dgm:presLayoutVars>
      </dgm:prSet>
      <dgm:spPr/>
    </dgm:pt>
    <dgm:pt modelId="{49BBFF8D-4C07-B845-9D55-BFF7B355A99D}" type="pres">
      <dgm:prSet presAssocID="{5E8061A9-D442-0841-8C4E-165135280129}" presName="rootConnector" presStyleLbl="node3" presStyleIdx="0" presStyleCnt="0"/>
      <dgm:spPr/>
    </dgm:pt>
    <dgm:pt modelId="{22283478-02A3-1940-832F-3B2012BE1485}" type="pres">
      <dgm:prSet presAssocID="{5E8061A9-D442-0841-8C4E-165135280129}" presName="hierChild4" presStyleCnt="0"/>
      <dgm:spPr/>
    </dgm:pt>
    <dgm:pt modelId="{7DFB155C-1CDC-3E4B-8973-A4F4CC2B5BC4}" type="pres">
      <dgm:prSet presAssocID="{5E8061A9-D442-0841-8C4E-165135280129}" presName="hierChild5" presStyleCnt="0"/>
      <dgm:spPr/>
    </dgm:pt>
    <dgm:pt modelId="{1F7D8109-0CCD-644E-B570-3FB836913C45}" type="pres">
      <dgm:prSet presAssocID="{B3607F43-9BF7-024A-A80A-B1BCBA635B50}" presName="Name37" presStyleLbl="parChTrans1D3" presStyleIdx="5" presStyleCnt="9"/>
      <dgm:spPr/>
    </dgm:pt>
    <dgm:pt modelId="{E48EFD48-2240-9849-833A-F8BBDEF076B8}" type="pres">
      <dgm:prSet presAssocID="{4EE549DC-09BA-8E49-A22A-292F9D3879C6}" presName="hierRoot2" presStyleCnt="0">
        <dgm:presLayoutVars>
          <dgm:hierBranch val="init"/>
        </dgm:presLayoutVars>
      </dgm:prSet>
      <dgm:spPr/>
    </dgm:pt>
    <dgm:pt modelId="{65D914B1-2A17-3549-82F6-60E801DC1533}" type="pres">
      <dgm:prSet presAssocID="{4EE549DC-09BA-8E49-A22A-292F9D3879C6}" presName="rootComposite" presStyleCnt="0"/>
      <dgm:spPr/>
    </dgm:pt>
    <dgm:pt modelId="{898ADFDC-604D-8440-8B3A-433B220F1DAF}" type="pres">
      <dgm:prSet presAssocID="{4EE549DC-09BA-8E49-A22A-292F9D3879C6}" presName="rootText" presStyleLbl="node1" presStyleIdx="7" presStyleCnt="12">
        <dgm:presLayoutVars>
          <dgm:chMax/>
          <dgm:chPref val="3"/>
        </dgm:presLayoutVars>
      </dgm:prSet>
      <dgm:spPr/>
    </dgm:pt>
    <dgm:pt modelId="{33FF8F12-B179-464B-9D3A-42FF01F4B5DF}" type="pres">
      <dgm:prSet presAssocID="{4EE549DC-09BA-8E49-A22A-292F9D3879C6}" presName="titleText2" presStyleLbl="fgAcc1" presStyleIdx="7" presStyleCnt="12">
        <dgm:presLayoutVars>
          <dgm:chMax val="0"/>
          <dgm:chPref val="0"/>
        </dgm:presLayoutVars>
      </dgm:prSet>
      <dgm:spPr/>
    </dgm:pt>
    <dgm:pt modelId="{05000712-AF4C-734F-A852-832C3D3F3B9B}" type="pres">
      <dgm:prSet presAssocID="{4EE549DC-09BA-8E49-A22A-292F9D3879C6}" presName="rootConnector" presStyleLbl="node3" presStyleIdx="0" presStyleCnt="0"/>
      <dgm:spPr/>
    </dgm:pt>
    <dgm:pt modelId="{982527F6-AB21-1D45-8696-8608B87245F2}" type="pres">
      <dgm:prSet presAssocID="{4EE549DC-09BA-8E49-A22A-292F9D3879C6}" presName="hierChild4" presStyleCnt="0"/>
      <dgm:spPr/>
    </dgm:pt>
    <dgm:pt modelId="{FB95E584-F9B1-BE44-8ED0-628B09D7E23A}" type="pres">
      <dgm:prSet presAssocID="{4EE549DC-09BA-8E49-A22A-292F9D3879C6}" presName="hierChild5" presStyleCnt="0"/>
      <dgm:spPr/>
    </dgm:pt>
    <dgm:pt modelId="{E48539B9-79D2-4142-B601-31307B39F153}" type="pres">
      <dgm:prSet presAssocID="{73DBFE17-B561-0E47-A20D-347C703D1B6E}" presName="hierChild5" presStyleCnt="0"/>
      <dgm:spPr/>
    </dgm:pt>
    <dgm:pt modelId="{DA487540-CD95-D947-B22E-04D0C96E14C4}" type="pres">
      <dgm:prSet presAssocID="{25752BEE-4096-6B48-8B2A-C4F93C7EB9B9}" presName="Name37" presStyleLbl="parChTrans1D2" presStyleIdx="2" presStyleCnt="3"/>
      <dgm:spPr/>
    </dgm:pt>
    <dgm:pt modelId="{4C1091CB-185D-CE4E-B0D6-7389B67EB1CA}" type="pres">
      <dgm:prSet presAssocID="{548B281C-2550-9F4A-9DF5-6235119575B1}" presName="hierRoot2" presStyleCnt="0">
        <dgm:presLayoutVars>
          <dgm:hierBranch val="init"/>
        </dgm:presLayoutVars>
      </dgm:prSet>
      <dgm:spPr/>
    </dgm:pt>
    <dgm:pt modelId="{1257F071-8DDD-FC49-9392-3F6FD1305495}" type="pres">
      <dgm:prSet presAssocID="{548B281C-2550-9F4A-9DF5-6235119575B1}" presName="rootComposite" presStyleCnt="0"/>
      <dgm:spPr/>
    </dgm:pt>
    <dgm:pt modelId="{41E5BAA1-0EBC-EA4F-B7D3-67DEA2650844}" type="pres">
      <dgm:prSet presAssocID="{548B281C-2550-9F4A-9DF5-6235119575B1}" presName="rootText" presStyleLbl="node1" presStyleIdx="8" presStyleCnt="12">
        <dgm:presLayoutVars>
          <dgm:chMax/>
          <dgm:chPref val="3"/>
        </dgm:presLayoutVars>
      </dgm:prSet>
      <dgm:spPr/>
    </dgm:pt>
    <dgm:pt modelId="{FB231F70-F19D-944F-9E33-5F9030696654}" type="pres">
      <dgm:prSet presAssocID="{548B281C-2550-9F4A-9DF5-6235119575B1}" presName="titleText2" presStyleLbl="fgAcc1" presStyleIdx="8" presStyleCnt="12">
        <dgm:presLayoutVars>
          <dgm:chMax val="0"/>
          <dgm:chPref val="0"/>
        </dgm:presLayoutVars>
      </dgm:prSet>
      <dgm:spPr/>
    </dgm:pt>
    <dgm:pt modelId="{46D122B9-6D48-4541-A537-00C95F874AD9}" type="pres">
      <dgm:prSet presAssocID="{548B281C-2550-9F4A-9DF5-6235119575B1}" presName="rootConnector" presStyleLbl="node2" presStyleIdx="0" presStyleCnt="0"/>
      <dgm:spPr/>
    </dgm:pt>
    <dgm:pt modelId="{6C9F7592-EDE6-8F46-BBBE-2BF755D8CA45}" type="pres">
      <dgm:prSet presAssocID="{548B281C-2550-9F4A-9DF5-6235119575B1}" presName="hierChild4" presStyleCnt="0"/>
      <dgm:spPr/>
    </dgm:pt>
    <dgm:pt modelId="{E75EDC7A-9C73-C846-B7DC-80189D0BFBDD}" type="pres">
      <dgm:prSet presAssocID="{DFBD020B-9907-AC4D-8338-E845F211F021}" presName="Name37" presStyleLbl="parChTrans1D3" presStyleIdx="6" presStyleCnt="9"/>
      <dgm:spPr/>
    </dgm:pt>
    <dgm:pt modelId="{F95589F9-0CC3-F545-8D3B-DF6ADA177C22}" type="pres">
      <dgm:prSet presAssocID="{13B3838D-1515-C74D-B773-3334F78A322B}" presName="hierRoot2" presStyleCnt="0">
        <dgm:presLayoutVars>
          <dgm:hierBranch val="init"/>
        </dgm:presLayoutVars>
      </dgm:prSet>
      <dgm:spPr/>
    </dgm:pt>
    <dgm:pt modelId="{0D8A9C28-3363-EB4A-A804-9D3CF8EB3901}" type="pres">
      <dgm:prSet presAssocID="{13B3838D-1515-C74D-B773-3334F78A322B}" presName="rootComposite" presStyleCnt="0"/>
      <dgm:spPr/>
    </dgm:pt>
    <dgm:pt modelId="{5A22FF05-D09D-CD41-BAEC-A33D4C44F6EF}" type="pres">
      <dgm:prSet presAssocID="{13B3838D-1515-C74D-B773-3334F78A322B}" presName="rootText" presStyleLbl="node1" presStyleIdx="9" presStyleCnt="12">
        <dgm:presLayoutVars>
          <dgm:chMax/>
          <dgm:chPref val="3"/>
        </dgm:presLayoutVars>
      </dgm:prSet>
      <dgm:spPr/>
    </dgm:pt>
    <dgm:pt modelId="{B11FF694-9743-304C-981B-D9A086452842}" type="pres">
      <dgm:prSet presAssocID="{13B3838D-1515-C74D-B773-3334F78A322B}" presName="titleText2" presStyleLbl="fgAcc1" presStyleIdx="9" presStyleCnt="12">
        <dgm:presLayoutVars>
          <dgm:chMax val="0"/>
          <dgm:chPref val="0"/>
        </dgm:presLayoutVars>
      </dgm:prSet>
      <dgm:spPr/>
    </dgm:pt>
    <dgm:pt modelId="{F49E266F-4D7E-3C4D-AF1F-AB91B7AD0FDC}" type="pres">
      <dgm:prSet presAssocID="{13B3838D-1515-C74D-B773-3334F78A322B}" presName="rootConnector" presStyleLbl="node3" presStyleIdx="0" presStyleCnt="0"/>
      <dgm:spPr/>
    </dgm:pt>
    <dgm:pt modelId="{E7FB1C4B-5BE3-AB41-8A73-0F8CDD20CF83}" type="pres">
      <dgm:prSet presAssocID="{13B3838D-1515-C74D-B773-3334F78A322B}" presName="hierChild4" presStyleCnt="0"/>
      <dgm:spPr/>
    </dgm:pt>
    <dgm:pt modelId="{DD8A21C3-9D0A-6840-BF5F-7E3901392FD3}" type="pres">
      <dgm:prSet presAssocID="{13B3838D-1515-C74D-B773-3334F78A322B}" presName="hierChild5" presStyleCnt="0"/>
      <dgm:spPr/>
    </dgm:pt>
    <dgm:pt modelId="{0F677308-0908-4D4E-9555-CA8E763D8D9E}" type="pres">
      <dgm:prSet presAssocID="{F70BB8C0-6DC5-7F4A-BD83-DD5AFBA4C27A}" presName="Name37" presStyleLbl="parChTrans1D3" presStyleIdx="7" presStyleCnt="9"/>
      <dgm:spPr/>
    </dgm:pt>
    <dgm:pt modelId="{7FFAFFBB-F805-5E43-AE69-E51F7F088A1E}" type="pres">
      <dgm:prSet presAssocID="{C7A1C78F-A8DF-054B-A1BC-BBE5FE240CC5}" presName="hierRoot2" presStyleCnt="0">
        <dgm:presLayoutVars>
          <dgm:hierBranch val="init"/>
        </dgm:presLayoutVars>
      </dgm:prSet>
      <dgm:spPr/>
    </dgm:pt>
    <dgm:pt modelId="{C2D4D34F-8196-0749-88DA-B19A5B78C127}" type="pres">
      <dgm:prSet presAssocID="{C7A1C78F-A8DF-054B-A1BC-BBE5FE240CC5}" presName="rootComposite" presStyleCnt="0"/>
      <dgm:spPr/>
    </dgm:pt>
    <dgm:pt modelId="{6D01932F-880E-3B44-954F-884830D11579}" type="pres">
      <dgm:prSet presAssocID="{C7A1C78F-A8DF-054B-A1BC-BBE5FE240CC5}" presName="rootText" presStyleLbl="node1" presStyleIdx="10" presStyleCnt="12">
        <dgm:presLayoutVars>
          <dgm:chMax/>
          <dgm:chPref val="3"/>
        </dgm:presLayoutVars>
      </dgm:prSet>
      <dgm:spPr/>
    </dgm:pt>
    <dgm:pt modelId="{5A69314F-7F35-E349-95BE-BA65AB22E058}" type="pres">
      <dgm:prSet presAssocID="{C7A1C78F-A8DF-054B-A1BC-BBE5FE240CC5}" presName="titleText2" presStyleLbl="fgAcc1" presStyleIdx="10" presStyleCnt="12">
        <dgm:presLayoutVars>
          <dgm:chMax val="0"/>
          <dgm:chPref val="0"/>
        </dgm:presLayoutVars>
      </dgm:prSet>
      <dgm:spPr/>
    </dgm:pt>
    <dgm:pt modelId="{C534453E-72AA-BC42-81C7-99BA93AC6577}" type="pres">
      <dgm:prSet presAssocID="{C7A1C78F-A8DF-054B-A1BC-BBE5FE240CC5}" presName="rootConnector" presStyleLbl="node3" presStyleIdx="0" presStyleCnt="0"/>
      <dgm:spPr/>
    </dgm:pt>
    <dgm:pt modelId="{4B254FC3-F3B6-3B44-BB18-11B3F3B918BA}" type="pres">
      <dgm:prSet presAssocID="{C7A1C78F-A8DF-054B-A1BC-BBE5FE240CC5}" presName="hierChild4" presStyleCnt="0"/>
      <dgm:spPr/>
    </dgm:pt>
    <dgm:pt modelId="{5A5B2B01-2A90-9140-BFB4-682107643B69}" type="pres">
      <dgm:prSet presAssocID="{C7A1C78F-A8DF-054B-A1BC-BBE5FE240CC5}" presName="hierChild5" presStyleCnt="0"/>
      <dgm:spPr/>
    </dgm:pt>
    <dgm:pt modelId="{D44E6919-504E-854E-8F5A-025C40F74881}" type="pres">
      <dgm:prSet presAssocID="{3CBEAF97-BA08-6E4C-9D13-5A1DC1619C67}" presName="Name37" presStyleLbl="parChTrans1D3" presStyleIdx="8" presStyleCnt="9"/>
      <dgm:spPr/>
    </dgm:pt>
    <dgm:pt modelId="{0C407805-6AEB-1B42-B22B-A341F3C7418F}" type="pres">
      <dgm:prSet presAssocID="{80E91D56-B39F-A842-A9B5-9173078A6A5E}" presName="hierRoot2" presStyleCnt="0">
        <dgm:presLayoutVars>
          <dgm:hierBranch val="init"/>
        </dgm:presLayoutVars>
      </dgm:prSet>
      <dgm:spPr/>
    </dgm:pt>
    <dgm:pt modelId="{27856D5A-07A1-354C-822A-3CBAF5A5DE53}" type="pres">
      <dgm:prSet presAssocID="{80E91D56-B39F-A842-A9B5-9173078A6A5E}" presName="rootComposite" presStyleCnt="0"/>
      <dgm:spPr/>
    </dgm:pt>
    <dgm:pt modelId="{7B1DA85C-9917-2743-92A6-72A5E4D583C8}" type="pres">
      <dgm:prSet presAssocID="{80E91D56-B39F-A842-A9B5-9173078A6A5E}" presName="rootText" presStyleLbl="node1" presStyleIdx="11" presStyleCnt="12">
        <dgm:presLayoutVars>
          <dgm:chMax/>
          <dgm:chPref val="3"/>
        </dgm:presLayoutVars>
      </dgm:prSet>
      <dgm:spPr/>
    </dgm:pt>
    <dgm:pt modelId="{0208F383-BE76-B747-B8FE-5067D26E1038}" type="pres">
      <dgm:prSet presAssocID="{80E91D56-B39F-A842-A9B5-9173078A6A5E}" presName="titleText2" presStyleLbl="fgAcc1" presStyleIdx="11" presStyleCnt="12">
        <dgm:presLayoutVars>
          <dgm:chMax val="0"/>
          <dgm:chPref val="0"/>
        </dgm:presLayoutVars>
      </dgm:prSet>
      <dgm:spPr/>
    </dgm:pt>
    <dgm:pt modelId="{62F3FDBB-1FF9-9F4A-BE89-1693C0BEE135}" type="pres">
      <dgm:prSet presAssocID="{80E91D56-B39F-A842-A9B5-9173078A6A5E}" presName="rootConnector" presStyleLbl="node3" presStyleIdx="0" presStyleCnt="0"/>
      <dgm:spPr/>
    </dgm:pt>
    <dgm:pt modelId="{D647632E-09E7-B646-8578-21177AD5B399}" type="pres">
      <dgm:prSet presAssocID="{80E91D56-B39F-A842-A9B5-9173078A6A5E}" presName="hierChild4" presStyleCnt="0"/>
      <dgm:spPr/>
    </dgm:pt>
    <dgm:pt modelId="{29BA5C11-2D75-1444-B4E9-3C99A1479282}" type="pres">
      <dgm:prSet presAssocID="{80E91D56-B39F-A842-A9B5-9173078A6A5E}" presName="hierChild5" presStyleCnt="0"/>
      <dgm:spPr/>
    </dgm:pt>
    <dgm:pt modelId="{EB211AEC-C90D-FD4C-84F8-A71BD9D03EC7}" type="pres">
      <dgm:prSet presAssocID="{548B281C-2550-9F4A-9DF5-6235119575B1}" presName="hierChild5" presStyleCnt="0"/>
      <dgm:spPr/>
    </dgm:pt>
    <dgm:pt modelId="{DF5BB50C-96F7-AC4C-81A3-8991F93E7971}" type="pres">
      <dgm:prSet presAssocID="{0E418DC8-BC5C-CF4D-A5EE-30CC667599C9}" presName="hierChild3" presStyleCnt="0"/>
      <dgm:spPr/>
    </dgm:pt>
  </dgm:ptLst>
  <dgm:cxnLst>
    <dgm:cxn modelId="{4A3F2500-B0FF-5A4D-8EA3-FCC81D96A4F3}" type="presOf" srcId="{566C6581-BF86-4D42-A19A-E8591C9A73FF}" destId="{D46E25C2-DAE4-B94A-B58D-1C9984C9EA7B}" srcOrd="0" destOrd="0" presId="urn:microsoft.com/office/officeart/2008/layout/NameandTitleOrganizationalChart"/>
    <dgm:cxn modelId="{3D904F06-5FDF-334F-8115-5BD687AAD53A}" srcId="{73DBFE17-B561-0E47-A20D-347C703D1B6E}" destId="{5E8061A9-D442-0841-8C4E-165135280129}" srcOrd="1" destOrd="0" parTransId="{70ED70A7-9230-F849-9F93-75F0C869B3AA}" sibTransId="{5B94D093-A4A7-E542-8A1C-4FC1A3C4691D}"/>
    <dgm:cxn modelId="{4885F308-C1D7-004F-BE2E-F4CBE299401A}" type="presOf" srcId="{65322D31-581B-C747-856F-13DC8C843BE5}" destId="{5A69314F-7F35-E349-95BE-BA65AB22E058}" srcOrd="0" destOrd="0" presId="urn:microsoft.com/office/officeart/2008/layout/NameandTitleOrganizationalChart"/>
    <dgm:cxn modelId="{53BA5509-BED4-6849-9F8B-C5DDFCC58DB0}" srcId="{548B281C-2550-9F4A-9DF5-6235119575B1}" destId="{13B3838D-1515-C74D-B773-3334F78A322B}" srcOrd="0" destOrd="0" parTransId="{DFBD020B-9907-AC4D-8338-E845F211F021}" sibTransId="{3FB0CC46-85A5-9A4B-A92E-531842A5593A}"/>
    <dgm:cxn modelId="{9112D810-1495-0640-8A2B-A302959705F1}" type="presOf" srcId="{0EA73BD0-2E7E-0046-8B50-41E54DBA5282}" destId="{FE1F6936-8F7A-CB48-ACCA-C027B3C96E5B}" srcOrd="0" destOrd="0" presId="urn:microsoft.com/office/officeart/2008/layout/NameandTitleOrganizationalChart"/>
    <dgm:cxn modelId="{17A04D15-B9E2-2B47-9ED4-40A786108C63}" type="presOf" srcId="{C7A1C78F-A8DF-054B-A1BC-BBE5FE240CC5}" destId="{6D01932F-880E-3B44-954F-884830D11579}" srcOrd="0" destOrd="0" presId="urn:microsoft.com/office/officeart/2008/layout/NameandTitleOrganizationalChart"/>
    <dgm:cxn modelId="{21D3D916-2BD8-B24E-AA43-8A33C82125EF}" srcId="{54BB7597-36EC-5E44-85E3-FD80D2CA0C58}" destId="{0E418DC8-BC5C-CF4D-A5EE-30CC667599C9}" srcOrd="0" destOrd="0" parTransId="{CFF97731-E190-0547-974C-C7D3752B36D7}" sibTransId="{5ED0308D-846B-D34C-A208-BB98A3B3D55F}"/>
    <dgm:cxn modelId="{5C053021-1784-664A-A0C8-17E913DF86DA}" srcId="{548B281C-2550-9F4A-9DF5-6235119575B1}" destId="{C7A1C78F-A8DF-054B-A1BC-BBE5FE240CC5}" srcOrd="1" destOrd="0" parTransId="{F70BB8C0-6DC5-7F4A-BD83-DD5AFBA4C27A}" sibTransId="{65322D31-581B-C747-856F-13DC8C843BE5}"/>
    <dgm:cxn modelId="{E4C6C72D-ACF7-2F47-9F38-06036F6B1A63}" type="presOf" srcId="{6F46DABD-8693-A742-BE6B-E63105F80928}" destId="{AA0BC356-8BEC-F04D-87AC-8EECBC5A98CA}" srcOrd="0" destOrd="0" presId="urn:microsoft.com/office/officeart/2008/layout/NameandTitleOrganizationalChart"/>
    <dgm:cxn modelId="{F73C8C30-BCF8-D442-B4CA-6C804CDD6857}" srcId="{4D00C3C7-6265-4049-8E15-44B27B38FAC7}" destId="{E5C6BEDF-A688-AB45-B527-4D6055D32AE7}" srcOrd="0" destOrd="0" parTransId="{59AAA7D8-B6BC-E645-B6A8-DF9BB74F6B10}" sibTransId="{6C2A1C89-016F-D041-8A2D-AC8DA00D3359}"/>
    <dgm:cxn modelId="{A9474F33-47F8-8A40-94C0-329B749BF109}" type="presOf" srcId="{4EE549DC-09BA-8E49-A22A-292F9D3879C6}" destId="{898ADFDC-604D-8440-8B3A-433B220F1DAF}" srcOrd="0" destOrd="0" presId="urn:microsoft.com/office/officeart/2008/layout/NameandTitleOrganizationalChart"/>
    <dgm:cxn modelId="{81B57935-07F7-BB4D-9B86-77E7387F8148}" srcId="{0E418DC8-BC5C-CF4D-A5EE-30CC667599C9}" destId="{73DBFE17-B561-0E47-A20D-347C703D1B6E}" srcOrd="1" destOrd="0" parTransId="{566C6581-BF86-4D42-A19A-E8591C9A73FF}" sibTransId="{08BDE99C-F176-A644-84D7-033BE55B1FE4}"/>
    <dgm:cxn modelId="{4AB38536-D282-BA43-99DC-2E95D7970859}" type="presOf" srcId="{6C2A1C89-016F-D041-8A2D-AC8DA00D3359}" destId="{62B7725D-69E0-4C4A-9CBD-FADBD40D54B7}" srcOrd="0" destOrd="0" presId="urn:microsoft.com/office/officeart/2008/layout/NameandTitleOrganizationalChart"/>
    <dgm:cxn modelId="{ACAA4F3B-CA1B-2C4A-A6C3-24A7F3CC2E9E}" type="presOf" srcId="{4EE549DC-09BA-8E49-A22A-292F9D3879C6}" destId="{05000712-AF4C-734F-A852-832C3D3F3B9B}" srcOrd="1" destOrd="0" presId="urn:microsoft.com/office/officeart/2008/layout/NameandTitleOrganizationalChart"/>
    <dgm:cxn modelId="{A27CC642-E336-074D-AF5D-BFA23F774399}" srcId="{4D00C3C7-6265-4049-8E15-44B27B38FAC7}" destId="{2F2B534D-F03D-B04F-AEBA-FFC9C10DE15F}" srcOrd="1" destOrd="0" parTransId="{60462AB1-6E28-1A44-9E33-11A44590DD70}" sibTransId="{8F78FD00-21EC-9540-9C9F-EF3800F00022}"/>
    <dgm:cxn modelId="{921F8E44-1552-5C43-BED1-9FD23CC335EF}" type="presOf" srcId="{70ED70A7-9230-F849-9F93-75F0C869B3AA}" destId="{FC8F5096-73C2-AE4B-8EBD-4100C11A97B1}" srcOrd="0" destOrd="0" presId="urn:microsoft.com/office/officeart/2008/layout/NameandTitleOrganizationalChart"/>
    <dgm:cxn modelId="{25990745-D102-8D4B-ADDC-512372C73B7F}" type="presOf" srcId="{1EFDAFC5-C17D-9540-8581-D193B59C05FC}" destId="{33FF8F12-B179-464B-9D3A-42FF01F4B5DF}" srcOrd="0" destOrd="0" presId="urn:microsoft.com/office/officeart/2008/layout/NameandTitleOrganizationalChart"/>
    <dgm:cxn modelId="{D516F345-04B8-0B4C-BE0A-009E6A91A6F2}" type="presOf" srcId="{3CBEAF97-BA08-6E4C-9D13-5A1DC1619C67}" destId="{D44E6919-504E-854E-8F5A-025C40F74881}" srcOrd="0" destOrd="0" presId="urn:microsoft.com/office/officeart/2008/layout/NameandTitleOrganizationalChart"/>
    <dgm:cxn modelId="{7F15D346-0B56-9D43-945E-69F358393E63}" type="presOf" srcId="{DFBD020B-9907-AC4D-8338-E845F211F021}" destId="{E75EDC7A-9C73-C846-B7DC-80189D0BFBDD}" srcOrd="0" destOrd="0" presId="urn:microsoft.com/office/officeart/2008/layout/NameandTitleOrganizationalChart"/>
    <dgm:cxn modelId="{FDEA5252-3D2A-7740-84F0-75B2E00938BE}" type="presOf" srcId="{C7A1C78F-A8DF-054B-A1BC-BBE5FE240CC5}" destId="{C534453E-72AA-BC42-81C7-99BA93AC6577}" srcOrd="1" destOrd="0" presId="urn:microsoft.com/office/officeart/2008/layout/NameandTitleOrganizationalChart"/>
    <dgm:cxn modelId="{8B96365A-FA5E-5E4B-941F-1C498B25FE23}" type="presOf" srcId="{80E91D56-B39F-A842-A9B5-9173078A6A5E}" destId="{7B1DA85C-9917-2743-92A6-72A5E4D583C8}" srcOrd="0" destOrd="0" presId="urn:microsoft.com/office/officeart/2008/layout/NameandTitleOrganizationalChart"/>
    <dgm:cxn modelId="{A1D75F5D-E4FA-554E-8002-0D2FAE7954AA}" type="presOf" srcId="{4F7B16C6-167C-4C49-B1B0-3137EFE5EC31}" destId="{5889B570-E6E7-EA47-BB71-7AE542A6FEC6}" srcOrd="0" destOrd="0" presId="urn:microsoft.com/office/officeart/2008/layout/NameandTitleOrganizationalChart"/>
    <dgm:cxn modelId="{BBF22E60-1716-6441-B1E4-B77E9ED8B05B}" type="presOf" srcId="{73DBFE17-B561-0E47-A20D-347C703D1B6E}" destId="{670BEE79-3505-D44A-8045-038F5C0FC134}" srcOrd="1" destOrd="0" presId="urn:microsoft.com/office/officeart/2008/layout/NameandTitleOrganizationalChart"/>
    <dgm:cxn modelId="{330FA563-8F6F-D14A-A2F0-927F2C9068BD}" srcId="{4D00C3C7-6265-4049-8E15-44B27B38FAC7}" destId="{0EA73BD0-2E7E-0046-8B50-41E54DBA5282}" srcOrd="2" destOrd="0" parTransId="{B742CF4B-EFCC-394F-9783-8BCB42AFDFE2}" sibTransId="{AD9DA497-B592-2D43-93B7-711126417F13}"/>
    <dgm:cxn modelId="{AA10DA68-3F1D-5847-9DCD-C632C0E0BBF4}" type="presOf" srcId="{A6AD753B-CB53-7542-9081-BC64E78923C2}" destId="{0208F383-BE76-B747-B8FE-5067D26E1038}" srcOrd="0" destOrd="0" presId="urn:microsoft.com/office/officeart/2008/layout/NameandTitleOrganizationalChart"/>
    <dgm:cxn modelId="{FC4F816A-F578-0343-A044-9D89AB42FB7E}" type="presOf" srcId="{60462AB1-6E28-1A44-9E33-11A44590DD70}" destId="{5768FA1A-0785-7046-A2D2-2EAB1DF4E6FB}" srcOrd="0" destOrd="0" presId="urn:microsoft.com/office/officeart/2008/layout/NameandTitleOrganizationalChart"/>
    <dgm:cxn modelId="{3C6C7B6B-A580-A24E-BC82-1BF1925FE852}" srcId="{73DBFE17-B561-0E47-A20D-347C703D1B6E}" destId="{4F7B16C6-167C-4C49-B1B0-3137EFE5EC31}" srcOrd="0" destOrd="0" parTransId="{D45084EE-D02A-C44E-B8F8-881C58DA3446}" sibTransId="{6F46DABD-8693-A742-BE6B-E63105F80928}"/>
    <dgm:cxn modelId="{3441706E-0855-4549-9BE5-E605A877F5B5}" type="presOf" srcId="{95F2AF2A-BF5C-0846-B3D2-628269C0D194}" destId="{46708F46-4EBF-124A-8154-5E69F6D21279}" srcOrd="0" destOrd="0" presId="urn:microsoft.com/office/officeart/2008/layout/NameandTitleOrganizationalChart"/>
    <dgm:cxn modelId="{079F5B76-17BA-2C46-9953-8876A12DAD54}" type="presOf" srcId="{2F2B534D-F03D-B04F-AEBA-FFC9C10DE15F}" destId="{6132EB1D-6282-4347-97AB-0FA53210ED8F}" srcOrd="1" destOrd="0" presId="urn:microsoft.com/office/officeart/2008/layout/NameandTitleOrganizationalChart"/>
    <dgm:cxn modelId="{1F2CE97E-ED10-864F-B47C-244147A3B9F2}" type="presOf" srcId="{5E8061A9-D442-0841-8C4E-165135280129}" destId="{CED31747-BAFE-4142-8F6E-24AEC3541691}" srcOrd="0" destOrd="0" presId="urn:microsoft.com/office/officeart/2008/layout/NameandTitleOrganizationalChart"/>
    <dgm:cxn modelId="{6F287983-9841-E747-AAEF-3B0ACC2962CA}" type="presOf" srcId="{08BDE99C-F176-A644-84D7-033BE55B1FE4}" destId="{C916E23D-EDBF-584A-9844-DBC70F20B235}" srcOrd="0" destOrd="0" presId="urn:microsoft.com/office/officeart/2008/layout/NameandTitleOrganizationalChart"/>
    <dgm:cxn modelId="{F90AD391-AB47-1E49-84B3-CEFE848A5C0C}" type="presOf" srcId="{41432534-54E5-424B-A629-7CC302D66387}" destId="{FB231F70-F19D-944F-9E33-5F9030696654}" srcOrd="0" destOrd="0" presId="urn:microsoft.com/office/officeart/2008/layout/NameandTitleOrganizationalChart"/>
    <dgm:cxn modelId="{3D50329B-CA2A-764C-A753-2EFF03791044}" type="presOf" srcId="{4F7B16C6-167C-4C49-B1B0-3137EFE5EC31}" destId="{89D21710-1BBB-D343-BCAC-75E9F7B9EBA5}" srcOrd="1" destOrd="0" presId="urn:microsoft.com/office/officeart/2008/layout/NameandTitleOrganizationalChart"/>
    <dgm:cxn modelId="{E7193D9B-E280-6644-8FC1-1AFFD2053569}" type="presOf" srcId="{E5C6BEDF-A688-AB45-B527-4D6055D32AE7}" destId="{507452DA-A5F2-D54F-8621-ACF8A760BB9A}" srcOrd="1" destOrd="0" presId="urn:microsoft.com/office/officeart/2008/layout/NameandTitleOrganizationalChart"/>
    <dgm:cxn modelId="{38C5769B-8BBC-6E46-A8AF-1A7DC3E996FF}" type="presOf" srcId="{5ED0308D-846B-D34C-A208-BB98A3B3D55F}" destId="{1BF0A7CC-B8B7-B543-B884-5DD89FB5E7C2}" srcOrd="0" destOrd="0" presId="urn:microsoft.com/office/officeart/2008/layout/NameandTitleOrganizationalChart"/>
    <dgm:cxn modelId="{AA9D559E-9E88-2F4F-BD51-54BF806DE3CF}" type="presOf" srcId="{4D00C3C7-6265-4049-8E15-44B27B38FAC7}" destId="{9C89A07A-2068-1F4B-A845-58CDB6BC649D}" srcOrd="1" destOrd="0" presId="urn:microsoft.com/office/officeart/2008/layout/NameandTitleOrganizationalChart"/>
    <dgm:cxn modelId="{959F21A4-FB65-5541-8C23-3DFC6247D8A8}" type="presOf" srcId="{0E418DC8-BC5C-CF4D-A5EE-30CC667599C9}" destId="{772FA51A-1956-6B4C-B15D-60C051DF69F5}" srcOrd="0" destOrd="0" presId="urn:microsoft.com/office/officeart/2008/layout/NameandTitleOrganizationalChart"/>
    <dgm:cxn modelId="{DC2DCCA4-BCB5-0C45-B5C2-C97E09EAF880}" type="presOf" srcId="{E5C6BEDF-A688-AB45-B527-4D6055D32AE7}" destId="{CDD864FC-7E57-FB4F-88F6-E0277EF788F1}" srcOrd="0" destOrd="0" presId="urn:microsoft.com/office/officeart/2008/layout/NameandTitleOrganizationalChart"/>
    <dgm:cxn modelId="{60314BA5-31FF-3943-A81C-923E08552159}" srcId="{0E418DC8-BC5C-CF4D-A5EE-30CC667599C9}" destId="{548B281C-2550-9F4A-9DF5-6235119575B1}" srcOrd="2" destOrd="0" parTransId="{25752BEE-4096-6B48-8B2A-C4F93C7EB9B9}" sibTransId="{41432534-54E5-424B-A629-7CC302D66387}"/>
    <dgm:cxn modelId="{8EC30DB7-F239-A544-A240-E026002A7FCF}" type="presOf" srcId="{AD9DA497-B592-2D43-93B7-711126417F13}" destId="{CAC868FB-B780-AC4B-A67C-44173551E930}" srcOrd="0" destOrd="0" presId="urn:microsoft.com/office/officeart/2008/layout/NameandTitleOrganizationalChart"/>
    <dgm:cxn modelId="{8BC526BD-3F5F-2B43-BD47-A0321C87B416}" type="presOf" srcId="{25752BEE-4096-6B48-8B2A-C4F93C7EB9B9}" destId="{DA487540-CD95-D947-B22E-04D0C96E14C4}" srcOrd="0" destOrd="0" presId="urn:microsoft.com/office/officeart/2008/layout/NameandTitleOrganizationalChart"/>
    <dgm:cxn modelId="{F02415BE-CAFD-9241-B2F6-CA5D46B0E13B}" type="presOf" srcId="{8F78FD00-21EC-9540-9C9F-EF3800F00022}" destId="{E258FA1D-36AB-3549-983C-80EF266BFD2C}" srcOrd="0" destOrd="0" presId="urn:microsoft.com/office/officeart/2008/layout/NameandTitleOrganizationalChart"/>
    <dgm:cxn modelId="{0A5BA0BE-8FD5-6E40-B672-E85A46B2DA6F}" srcId="{0E418DC8-BC5C-CF4D-A5EE-30CC667599C9}" destId="{4D00C3C7-6265-4049-8E15-44B27B38FAC7}" srcOrd="0" destOrd="0" parTransId="{7BA36D3D-4AF0-494E-8D2A-D669A98D32D8}" sibTransId="{95F2AF2A-BF5C-0846-B3D2-628269C0D194}"/>
    <dgm:cxn modelId="{8B0131C5-6575-FD48-94A4-1E28A0B6E36D}" type="presOf" srcId="{13B3838D-1515-C74D-B773-3334F78A322B}" destId="{F49E266F-4D7E-3C4D-AF1F-AB91B7AD0FDC}" srcOrd="1" destOrd="0" presId="urn:microsoft.com/office/officeart/2008/layout/NameandTitleOrganizationalChart"/>
    <dgm:cxn modelId="{94A675C8-14D0-654A-A712-72AB0DA38DF0}" type="presOf" srcId="{59AAA7D8-B6BC-E645-B6A8-DF9BB74F6B10}" destId="{27EC653B-707C-964B-89E7-FC0C2370EDBB}" srcOrd="0" destOrd="0" presId="urn:microsoft.com/office/officeart/2008/layout/NameandTitleOrganizationalChart"/>
    <dgm:cxn modelId="{38B9A9C8-6A46-1F45-9D8D-5975EA02393D}" type="presOf" srcId="{548B281C-2550-9F4A-9DF5-6235119575B1}" destId="{46D122B9-6D48-4541-A537-00C95F874AD9}" srcOrd="1" destOrd="0" presId="urn:microsoft.com/office/officeart/2008/layout/NameandTitleOrganizationalChart"/>
    <dgm:cxn modelId="{6D515EC9-CD7D-824A-B0C7-3ACC85CCDBFC}" type="presOf" srcId="{5B94D093-A4A7-E542-8A1C-4FC1A3C4691D}" destId="{8C78CCC9-F6CC-4548-84AC-C9AB09D938B3}" srcOrd="0" destOrd="0" presId="urn:microsoft.com/office/officeart/2008/layout/NameandTitleOrganizationalChart"/>
    <dgm:cxn modelId="{96DCEBC9-A81B-1949-A527-03F7E278BF46}" type="presOf" srcId="{B3607F43-9BF7-024A-A80A-B1BCBA635B50}" destId="{1F7D8109-0CCD-644E-B570-3FB836913C45}" srcOrd="0" destOrd="0" presId="urn:microsoft.com/office/officeart/2008/layout/NameandTitleOrganizationalChart"/>
    <dgm:cxn modelId="{0B3FE4CA-9A7D-FC47-9268-F3024054F1BE}" type="presOf" srcId="{548B281C-2550-9F4A-9DF5-6235119575B1}" destId="{41E5BAA1-0EBC-EA4F-B7D3-67DEA2650844}" srcOrd="0" destOrd="0" presId="urn:microsoft.com/office/officeart/2008/layout/NameandTitleOrganizationalChart"/>
    <dgm:cxn modelId="{F7063FCE-FC4B-B548-81C4-EE20A35DE994}" type="presOf" srcId="{0E418DC8-BC5C-CF4D-A5EE-30CC667599C9}" destId="{D3A15C07-5855-824D-B9A6-E486DED5C52E}" srcOrd="1" destOrd="0" presId="urn:microsoft.com/office/officeart/2008/layout/NameandTitleOrganizationalChart"/>
    <dgm:cxn modelId="{EAB951D2-5642-8B48-AE0F-43BB2C64CE4B}" type="presOf" srcId="{D45084EE-D02A-C44E-B8F8-881C58DA3446}" destId="{DE9BFAF7-D0FC-1D4E-8444-E4EA416C3CE7}" srcOrd="0" destOrd="0" presId="urn:microsoft.com/office/officeart/2008/layout/NameandTitleOrganizationalChart"/>
    <dgm:cxn modelId="{C94516D9-F654-F34C-8F48-F7755FD8755C}" srcId="{73DBFE17-B561-0E47-A20D-347C703D1B6E}" destId="{4EE549DC-09BA-8E49-A22A-292F9D3879C6}" srcOrd="2" destOrd="0" parTransId="{B3607F43-9BF7-024A-A80A-B1BCBA635B50}" sibTransId="{1EFDAFC5-C17D-9540-8581-D193B59C05FC}"/>
    <dgm:cxn modelId="{CC45AFDB-7131-2E43-88AF-F27E2AC2273F}" type="presOf" srcId="{2F2B534D-F03D-B04F-AEBA-FFC9C10DE15F}" destId="{25A0711F-A4FE-B441-B52E-4802CE5F7B99}" srcOrd="0" destOrd="0" presId="urn:microsoft.com/office/officeart/2008/layout/NameandTitleOrganizationalChart"/>
    <dgm:cxn modelId="{C5CDD9DF-72F9-544B-9886-FD68D01E458D}" type="presOf" srcId="{13B3838D-1515-C74D-B773-3334F78A322B}" destId="{5A22FF05-D09D-CD41-BAEC-A33D4C44F6EF}" srcOrd="0" destOrd="0" presId="urn:microsoft.com/office/officeart/2008/layout/NameandTitleOrganizationalChart"/>
    <dgm:cxn modelId="{0CE9FCDF-BEC7-FE4E-8A66-AF37BA0C01C3}" type="presOf" srcId="{0EA73BD0-2E7E-0046-8B50-41E54DBA5282}" destId="{81C72AF0-B04D-4842-BAFE-268A3BF6B61C}" srcOrd="1" destOrd="0" presId="urn:microsoft.com/office/officeart/2008/layout/NameandTitleOrganizationalChart"/>
    <dgm:cxn modelId="{2A100EE4-6983-254F-B49F-1C00B955F96B}" type="presOf" srcId="{4D00C3C7-6265-4049-8E15-44B27B38FAC7}" destId="{F4167D27-3AB4-1944-A743-9AB2E7ED3C08}" srcOrd="0" destOrd="0" presId="urn:microsoft.com/office/officeart/2008/layout/NameandTitleOrganizationalChart"/>
    <dgm:cxn modelId="{6EA66DEA-7979-B341-882F-1A52BBE0C581}" type="presOf" srcId="{3FB0CC46-85A5-9A4B-A92E-531842A5593A}" destId="{B11FF694-9743-304C-981B-D9A086452842}" srcOrd="0" destOrd="0" presId="urn:microsoft.com/office/officeart/2008/layout/NameandTitleOrganizationalChart"/>
    <dgm:cxn modelId="{0AB27BEA-0BFB-5B42-B8FD-4F75C8174367}" type="presOf" srcId="{B742CF4B-EFCC-394F-9783-8BCB42AFDFE2}" destId="{A9DFC5B1-648D-4740-B5CC-C36804268CD1}" srcOrd="0" destOrd="0" presId="urn:microsoft.com/office/officeart/2008/layout/NameandTitleOrganizationalChart"/>
    <dgm:cxn modelId="{72CBB3ED-E420-7745-B5A7-1968E18EDED2}" type="presOf" srcId="{7BA36D3D-4AF0-494E-8D2A-D669A98D32D8}" destId="{7480E4BE-8AC4-6241-96E8-88BCEE5DDC5E}" srcOrd="0" destOrd="0" presId="urn:microsoft.com/office/officeart/2008/layout/NameandTitleOrganizationalChart"/>
    <dgm:cxn modelId="{2F4BFDF2-BB1B-2349-9654-67996F7D5429}" type="presOf" srcId="{5E8061A9-D442-0841-8C4E-165135280129}" destId="{49BBFF8D-4C07-B845-9D55-BFF7B355A99D}" srcOrd="1" destOrd="0" presId="urn:microsoft.com/office/officeart/2008/layout/NameandTitleOrganizationalChart"/>
    <dgm:cxn modelId="{D9AAB2F3-F0E7-6145-BBBE-600AB9B788F3}" type="presOf" srcId="{80E91D56-B39F-A842-A9B5-9173078A6A5E}" destId="{62F3FDBB-1FF9-9F4A-BE89-1693C0BEE135}" srcOrd="1" destOrd="0" presId="urn:microsoft.com/office/officeart/2008/layout/NameandTitleOrganizationalChart"/>
    <dgm:cxn modelId="{09413BF5-0A11-414C-8DF2-7CD174A94D91}" type="presOf" srcId="{F70BB8C0-6DC5-7F4A-BD83-DD5AFBA4C27A}" destId="{0F677308-0908-4D4E-9555-CA8E763D8D9E}" srcOrd="0" destOrd="0" presId="urn:microsoft.com/office/officeart/2008/layout/NameandTitleOrganizationalChart"/>
    <dgm:cxn modelId="{A6E0C8F6-5E44-344F-B477-521B932A1C98}" type="presOf" srcId="{54BB7597-36EC-5E44-85E3-FD80D2CA0C58}" destId="{885B1797-B654-F94E-8A9A-9C45D4A54C19}" srcOrd="0" destOrd="0" presId="urn:microsoft.com/office/officeart/2008/layout/NameandTitleOrganizationalChart"/>
    <dgm:cxn modelId="{DAD5D0FB-2D6D-BD48-BB61-7E11260B50E1}" srcId="{548B281C-2550-9F4A-9DF5-6235119575B1}" destId="{80E91D56-B39F-A842-A9B5-9173078A6A5E}" srcOrd="2" destOrd="0" parTransId="{3CBEAF97-BA08-6E4C-9D13-5A1DC1619C67}" sibTransId="{A6AD753B-CB53-7542-9081-BC64E78923C2}"/>
    <dgm:cxn modelId="{B4D5EAFF-9B33-7445-9FCD-F5B0550C136E}" type="presOf" srcId="{73DBFE17-B561-0E47-A20D-347C703D1B6E}" destId="{A74D2211-A548-904B-A2F0-F54F422A267C}" srcOrd="0" destOrd="0" presId="urn:microsoft.com/office/officeart/2008/layout/NameandTitleOrganizationalChart"/>
    <dgm:cxn modelId="{9E42EA6B-6CBF-6241-AC9F-917840762858}" type="presParOf" srcId="{885B1797-B654-F94E-8A9A-9C45D4A54C19}" destId="{A9982442-87FB-EE4C-AEB8-348AA14AD417}" srcOrd="0" destOrd="0" presId="urn:microsoft.com/office/officeart/2008/layout/NameandTitleOrganizationalChart"/>
    <dgm:cxn modelId="{8BAB0B66-FA4B-8E44-B98E-171E918AEC9D}" type="presParOf" srcId="{A9982442-87FB-EE4C-AEB8-348AA14AD417}" destId="{7A2FD0A4-BDAA-CA4E-89E8-CF52BA351E18}" srcOrd="0" destOrd="0" presId="urn:microsoft.com/office/officeart/2008/layout/NameandTitleOrganizationalChart"/>
    <dgm:cxn modelId="{EEC9DDE0-3150-3342-9B0E-10BAE5756556}" type="presParOf" srcId="{7A2FD0A4-BDAA-CA4E-89E8-CF52BA351E18}" destId="{772FA51A-1956-6B4C-B15D-60C051DF69F5}" srcOrd="0" destOrd="0" presId="urn:microsoft.com/office/officeart/2008/layout/NameandTitleOrganizationalChart"/>
    <dgm:cxn modelId="{928FEB6C-DAE3-B348-8F76-A54DD0FBE46E}" type="presParOf" srcId="{7A2FD0A4-BDAA-CA4E-89E8-CF52BA351E18}" destId="{1BF0A7CC-B8B7-B543-B884-5DD89FB5E7C2}" srcOrd="1" destOrd="0" presId="urn:microsoft.com/office/officeart/2008/layout/NameandTitleOrganizationalChart"/>
    <dgm:cxn modelId="{7035A90B-6053-9242-A1ED-6B67B15CC717}" type="presParOf" srcId="{7A2FD0A4-BDAA-CA4E-89E8-CF52BA351E18}" destId="{D3A15C07-5855-824D-B9A6-E486DED5C52E}" srcOrd="2" destOrd="0" presId="urn:microsoft.com/office/officeart/2008/layout/NameandTitleOrganizationalChart"/>
    <dgm:cxn modelId="{639B3A8C-F934-874B-AA02-BB4B7CCC4938}" type="presParOf" srcId="{A9982442-87FB-EE4C-AEB8-348AA14AD417}" destId="{1BD98C99-35DD-DF4A-AB01-A085FB081700}" srcOrd="1" destOrd="0" presId="urn:microsoft.com/office/officeart/2008/layout/NameandTitleOrganizationalChart"/>
    <dgm:cxn modelId="{42BFB585-A556-284B-AD03-1D3552E75B2F}" type="presParOf" srcId="{1BD98C99-35DD-DF4A-AB01-A085FB081700}" destId="{7480E4BE-8AC4-6241-96E8-88BCEE5DDC5E}" srcOrd="0" destOrd="0" presId="urn:microsoft.com/office/officeart/2008/layout/NameandTitleOrganizationalChart"/>
    <dgm:cxn modelId="{40EE213E-3232-EC4B-AA8E-15446CB206BA}" type="presParOf" srcId="{1BD98C99-35DD-DF4A-AB01-A085FB081700}" destId="{EFF7DF0D-BC25-874F-BF23-4F9779D33939}" srcOrd="1" destOrd="0" presId="urn:microsoft.com/office/officeart/2008/layout/NameandTitleOrganizationalChart"/>
    <dgm:cxn modelId="{6C6493A9-446B-1548-8240-7FAFB50A0AA8}" type="presParOf" srcId="{EFF7DF0D-BC25-874F-BF23-4F9779D33939}" destId="{27846579-E5D5-0846-BD12-272EBAC0F47B}" srcOrd="0" destOrd="0" presId="urn:microsoft.com/office/officeart/2008/layout/NameandTitleOrganizationalChart"/>
    <dgm:cxn modelId="{E82FC0EC-9470-8A49-82A5-0771889F7647}" type="presParOf" srcId="{27846579-E5D5-0846-BD12-272EBAC0F47B}" destId="{F4167D27-3AB4-1944-A743-9AB2E7ED3C08}" srcOrd="0" destOrd="0" presId="urn:microsoft.com/office/officeart/2008/layout/NameandTitleOrganizationalChart"/>
    <dgm:cxn modelId="{7B7D0B80-ABB8-0743-ABA2-3E853C1D8300}" type="presParOf" srcId="{27846579-E5D5-0846-BD12-272EBAC0F47B}" destId="{46708F46-4EBF-124A-8154-5E69F6D21279}" srcOrd="1" destOrd="0" presId="urn:microsoft.com/office/officeart/2008/layout/NameandTitleOrganizationalChart"/>
    <dgm:cxn modelId="{0F7CCE8A-F080-FB4A-8C03-A6177291B9FD}" type="presParOf" srcId="{27846579-E5D5-0846-BD12-272EBAC0F47B}" destId="{9C89A07A-2068-1F4B-A845-58CDB6BC649D}" srcOrd="2" destOrd="0" presId="urn:microsoft.com/office/officeart/2008/layout/NameandTitleOrganizationalChart"/>
    <dgm:cxn modelId="{6FB7C565-CCFE-C940-BDD3-51F2763BB04D}" type="presParOf" srcId="{EFF7DF0D-BC25-874F-BF23-4F9779D33939}" destId="{8D48085A-9EEB-BD45-9D33-B34F9E6D13B2}" srcOrd="1" destOrd="0" presId="urn:microsoft.com/office/officeart/2008/layout/NameandTitleOrganizationalChart"/>
    <dgm:cxn modelId="{B693C2DD-07EE-9D40-877F-92C815D82091}" type="presParOf" srcId="{8D48085A-9EEB-BD45-9D33-B34F9E6D13B2}" destId="{27EC653B-707C-964B-89E7-FC0C2370EDBB}" srcOrd="0" destOrd="0" presId="urn:microsoft.com/office/officeart/2008/layout/NameandTitleOrganizationalChart"/>
    <dgm:cxn modelId="{C4EAA400-3E0B-EA40-9254-57A4A4F8B70A}" type="presParOf" srcId="{8D48085A-9EEB-BD45-9D33-B34F9E6D13B2}" destId="{0B64109B-36BB-4743-B1FA-4E567893C717}" srcOrd="1" destOrd="0" presId="urn:microsoft.com/office/officeart/2008/layout/NameandTitleOrganizationalChart"/>
    <dgm:cxn modelId="{31765618-89EC-A846-9ACF-4ACD168C60B2}" type="presParOf" srcId="{0B64109B-36BB-4743-B1FA-4E567893C717}" destId="{D3ADD8AA-36FD-8449-BF19-61A0F69B7E4A}" srcOrd="0" destOrd="0" presId="urn:microsoft.com/office/officeart/2008/layout/NameandTitleOrganizationalChart"/>
    <dgm:cxn modelId="{36217BDF-7C00-0548-A1FD-73D4CD487577}" type="presParOf" srcId="{D3ADD8AA-36FD-8449-BF19-61A0F69B7E4A}" destId="{CDD864FC-7E57-FB4F-88F6-E0277EF788F1}" srcOrd="0" destOrd="0" presId="urn:microsoft.com/office/officeart/2008/layout/NameandTitleOrganizationalChart"/>
    <dgm:cxn modelId="{6437194A-B6C0-0345-AE88-C865AB0EADFD}" type="presParOf" srcId="{D3ADD8AA-36FD-8449-BF19-61A0F69B7E4A}" destId="{62B7725D-69E0-4C4A-9CBD-FADBD40D54B7}" srcOrd="1" destOrd="0" presId="urn:microsoft.com/office/officeart/2008/layout/NameandTitleOrganizationalChart"/>
    <dgm:cxn modelId="{F66D6A22-5E3A-3F4C-9C63-394778BA6A99}" type="presParOf" srcId="{D3ADD8AA-36FD-8449-BF19-61A0F69B7E4A}" destId="{507452DA-A5F2-D54F-8621-ACF8A760BB9A}" srcOrd="2" destOrd="0" presId="urn:microsoft.com/office/officeart/2008/layout/NameandTitleOrganizationalChart"/>
    <dgm:cxn modelId="{F750D64A-C247-AD43-8CB8-9C7709F5538E}" type="presParOf" srcId="{0B64109B-36BB-4743-B1FA-4E567893C717}" destId="{1AD9F460-7662-D848-A7BE-00A354DE1C44}" srcOrd="1" destOrd="0" presId="urn:microsoft.com/office/officeart/2008/layout/NameandTitleOrganizationalChart"/>
    <dgm:cxn modelId="{8109314E-9CBF-2C45-8CAA-A8828C497A35}" type="presParOf" srcId="{0B64109B-36BB-4743-B1FA-4E567893C717}" destId="{7FD40D70-907E-A94A-B11B-C679A4F0CFD5}" srcOrd="2" destOrd="0" presId="urn:microsoft.com/office/officeart/2008/layout/NameandTitleOrganizationalChart"/>
    <dgm:cxn modelId="{DBDDA5EA-D681-9649-87C6-25D4E9D64DEA}" type="presParOf" srcId="{8D48085A-9EEB-BD45-9D33-B34F9E6D13B2}" destId="{5768FA1A-0785-7046-A2D2-2EAB1DF4E6FB}" srcOrd="2" destOrd="0" presId="urn:microsoft.com/office/officeart/2008/layout/NameandTitleOrganizationalChart"/>
    <dgm:cxn modelId="{F2A2B8FA-D60D-6640-AC48-2F66F2CEAFAD}" type="presParOf" srcId="{8D48085A-9EEB-BD45-9D33-B34F9E6D13B2}" destId="{E187BE95-944F-0E42-9BD7-E3C41019F116}" srcOrd="3" destOrd="0" presId="urn:microsoft.com/office/officeart/2008/layout/NameandTitleOrganizationalChart"/>
    <dgm:cxn modelId="{1FF34D8D-FDCF-E942-8059-DB73514DB5C4}" type="presParOf" srcId="{E187BE95-944F-0E42-9BD7-E3C41019F116}" destId="{90743C7B-7BFE-3B43-8F7B-90C9E08BF87C}" srcOrd="0" destOrd="0" presId="urn:microsoft.com/office/officeart/2008/layout/NameandTitleOrganizationalChart"/>
    <dgm:cxn modelId="{F6791465-73DC-A14E-88A3-A2A95C72B15C}" type="presParOf" srcId="{90743C7B-7BFE-3B43-8F7B-90C9E08BF87C}" destId="{25A0711F-A4FE-B441-B52E-4802CE5F7B99}" srcOrd="0" destOrd="0" presId="urn:microsoft.com/office/officeart/2008/layout/NameandTitleOrganizationalChart"/>
    <dgm:cxn modelId="{46758ECB-4DD3-D444-9475-D4AF8D3A670E}" type="presParOf" srcId="{90743C7B-7BFE-3B43-8F7B-90C9E08BF87C}" destId="{E258FA1D-36AB-3549-983C-80EF266BFD2C}" srcOrd="1" destOrd="0" presId="urn:microsoft.com/office/officeart/2008/layout/NameandTitleOrganizationalChart"/>
    <dgm:cxn modelId="{DAB4E6D3-1313-BF4F-952B-90A82C0D7854}" type="presParOf" srcId="{90743C7B-7BFE-3B43-8F7B-90C9E08BF87C}" destId="{6132EB1D-6282-4347-97AB-0FA53210ED8F}" srcOrd="2" destOrd="0" presId="urn:microsoft.com/office/officeart/2008/layout/NameandTitleOrganizationalChart"/>
    <dgm:cxn modelId="{348B87C4-8EBD-B549-B3DE-5AF411BAE342}" type="presParOf" srcId="{E187BE95-944F-0E42-9BD7-E3C41019F116}" destId="{731B2683-9153-B341-85FB-E66683D85704}" srcOrd="1" destOrd="0" presId="urn:microsoft.com/office/officeart/2008/layout/NameandTitleOrganizationalChart"/>
    <dgm:cxn modelId="{D1B611A2-13E2-7949-98BA-24C81991D2CA}" type="presParOf" srcId="{E187BE95-944F-0E42-9BD7-E3C41019F116}" destId="{78CD9602-6971-D349-94F7-0474F36E515E}" srcOrd="2" destOrd="0" presId="urn:microsoft.com/office/officeart/2008/layout/NameandTitleOrganizationalChart"/>
    <dgm:cxn modelId="{51278C49-8F49-6D45-BE72-7B811BF35041}" type="presParOf" srcId="{8D48085A-9EEB-BD45-9D33-B34F9E6D13B2}" destId="{A9DFC5B1-648D-4740-B5CC-C36804268CD1}" srcOrd="4" destOrd="0" presId="urn:microsoft.com/office/officeart/2008/layout/NameandTitleOrganizationalChart"/>
    <dgm:cxn modelId="{6F2046F1-3B94-774F-91C2-A7E434BB2884}" type="presParOf" srcId="{8D48085A-9EEB-BD45-9D33-B34F9E6D13B2}" destId="{F7AB54AE-C59B-7747-B73F-77C7F156B796}" srcOrd="5" destOrd="0" presId="urn:microsoft.com/office/officeart/2008/layout/NameandTitleOrganizationalChart"/>
    <dgm:cxn modelId="{1E19EFA6-EFAE-FE4A-B4D3-F18B7DC5073D}" type="presParOf" srcId="{F7AB54AE-C59B-7747-B73F-77C7F156B796}" destId="{C42B5640-F6EB-624B-AC94-263C118A9C5A}" srcOrd="0" destOrd="0" presId="urn:microsoft.com/office/officeart/2008/layout/NameandTitleOrganizationalChart"/>
    <dgm:cxn modelId="{748BDE26-5352-1741-BCE6-FB09F739525F}" type="presParOf" srcId="{C42B5640-F6EB-624B-AC94-263C118A9C5A}" destId="{FE1F6936-8F7A-CB48-ACCA-C027B3C96E5B}" srcOrd="0" destOrd="0" presId="urn:microsoft.com/office/officeart/2008/layout/NameandTitleOrganizationalChart"/>
    <dgm:cxn modelId="{85DB3185-DEBA-A24F-9187-1782BE75BBA1}" type="presParOf" srcId="{C42B5640-F6EB-624B-AC94-263C118A9C5A}" destId="{CAC868FB-B780-AC4B-A67C-44173551E930}" srcOrd="1" destOrd="0" presId="urn:microsoft.com/office/officeart/2008/layout/NameandTitleOrganizationalChart"/>
    <dgm:cxn modelId="{AEA1D837-FE05-A94A-8703-F9EF30B18170}" type="presParOf" srcId="{C42B5640-F6EB-624B-AC94-263C118A9C5A}" destId="{81C72AF0-B04D-4842-BAFE-268A3BF6B61C}" srcOrd="2" destOrd="0" presId="urn:microsoft.com/office/officeart/2008/layout/NameandTitleOrganizationalChart"/>
    <dgm:cxn modelId="{1ED23139-C12A-9B40-8AA2-A6A639B45AAA}" type="presParOf" srcId="{F7AB54AE-C59B-7747-B73F-77C7F156B796}" destId="{5E8098BD-9D09-F749-BFE6-51FBA690CD2C}" srcOrd="1" destOrd="0" presId="urn:microsoft.com/office/officeart/2008/layout/NameandTitleOrganizationalChart"/>
    <dgm:cxn modelId="{FE320F0C-883C-DF43-8A77-F9F92CFAC5F2}" type="presParOf" srcId="{F7AB54AE-C59B-7747-B73F-77C7F156B796}" destId="{1E5D4BBF-12A6-E943-9CFA-54AB2D2314A9}" srcOrd="2" destOrd="0" presId="urn:microsoft.com/office/officeart/2008/layout/NameandTitleOrganizationalChart"/>
    <dgm:cxn modelId="{A6235A63-B0D9-FB4A-896E-A5AE54A72E86}" type="presParOf" srcId="{EFF7DF0D-BC25-874F-BF23-4F9779D33939}" destId="{B0E3265C-38AE-E545-A390-BC932CB5387A}" srcOrd="2" destOrd="0" presId="urn:microsoft.com/office/officeart/2008/layout/NameandTitleOrganizationalChart"/>
    <dgm:cxn modelId="{A79FDDBD-E7C9-0D41-B566-520AB202793F}" type="presParOf" srcId="{1BD98C99-35DD-DF4A-AB01-A085FB081700}" destId="{D46E25C2-DAE4-B94A-B58D-1C9984C9EA7B}" srcOrd="2" destOrd="0" presId="urn:microsoft.com/office/officeart/2008/layout/NameandTitleOrganizationalChart"/>
    <dgm:cxn modelId="{C17ED7EE-E556-9149-8C89-AB507421784B}" type="presParOf" srcId="{1BD98C99-35DD-DF4A-AB01-A085FB081700}" destId="{95E7EA29-4E8B-1C4E-9949-F3A2F50AA8FB}" srcOrd="3" destOrd="0" presId="urn:microsoft.com/office/officeart/2008/layout/NameandTitleOrganizationalChart"/>
    <dgm:cxn modelId="{CC4BFDF8-D45A-9044-AF5C-3009B84151DA}" type="presParOf" srcId="{95E7EA29-4E8B-1C4E-9949-F3A2F50AA8FB}" destId="{659B2FA5-2816-C043-B0A6-3478C4090EAC}" srcOrd="0" destOrd="0" presId="urn:microsoft.com/office/officeart/2008/layout/NameandTitleOrganizationalChart"/>
    <dgm:cxn modelId="{A79D44DF-150D-E34F-9263-FE50B245642A}" type="presParOf" srcId="{659B2FA5-2816-C043-B0A6-3478C4090EAC}" destId="{A74D2211-A548-904B-A2F0-F54F422A267C}" srcOrd="0" destOrd="0" presId="urn:microsoft.com/office/officeart/2008/layout/NameandTitleOrganizationalChart"/>
    <dgm:cxn modelId="{166ED833-0612-CF42-BBF8-463BA6BF72FF}" type="presParOf" srcId="{659B2FA5-2816-C043-B0A6-3478C4090EAC}" destId="{C916E23D-EDBF-584A-9844-DBC70F20B235}" srcOrd="1" destOrd="0" presId="urn:microsoft.com/office/officeart/2008/layout/NameandTitleOrganizationalChart"/>
    <dgm:cxn modelId="{1D401D60-2729-9A48-B9B3-CF72A1F23C28}" type="presParOf" srcId="{659B2FA5-2816-C043-B0A6-3478C4090EAC}" destId="{670BEE79-3505-D44A-8045-038F5C0FC134}" srcOrd="2" destOrd="0" presId="urn:microsoft.com/office/officeart/2008/layout/NameandTitleOrganizationalChart"/>
    <dgm:cxn modelId="{A64BD6C5-5B2E-AC49-96C4-469812B6E70F}" type="presParOf" srcId="{95E7EA29-4E8B-1C4E-9949-F3A2F50AA8FB}" destId="{EB231BD4-A206-A445-A487-F10AEFF6D0EF}" srcOrd="1" destOrd="0" presId="urn:microsoft.com/office/officeart/2008/layout/NameandTitleOrganizationalChart"/>
    <dgm:cxn modelId="{FFB49074-EB07-A249-B4F3-1A2872E0CBBB}" type="presParOf" srcId="{EB231BD4-A206-A445-A487-F10AEFF6D0EF}" destId="{DE9BFAF7-D0FC-1D4E-8444-E4EA416C3CE7}" srcOrd="0" destOrd="0" presId="urn:microsoft.com/office/officeart/2008/layout/NameandTitleOrganizationalChart"/>
    <dgm:cxn modelId="{8ABDB39A-7A3F-204D-8796-E36667D8D75E}" type="presParOf" srcId="{EB231BD4-A206-A445-A487-F10AEFF6D0EF}" destId="{F3B71FD4-35C9-014D-AB6D-C26E8EA2AF91}" srcOrd="1" destOrd="0" presId="urn:microsoft.com/office/officeart/2008/layout/NameandTitleOrganizationalChart"/>
    <dgm:cxn modelId="{DED9EEE1-7007-1B42-A871-1521AD70A638}" type="presParOf" srcId="{F3B71FD4-35C9-014D-AB6D-C26E8EA2AF91}" destId="{A289D52A-70B5-1A4E-B236-81C45D6BC26E}" srcOrd="0" destOrd="0" presId="urn:microsoft.com/office/officeart/2008/layout/NameandTitleOrganizationalChart"/>
    <dgm:cxn modelId="{AC82717F-0788-C644-B27B-EC9B16D95CE4}" type="presParOf" srcId="{A289D52A-70B5-1A4E-B236-81C45D6BC26E}" destId="{5889B570-E6E7-EA47-BB71-7AE542A6FEC6}" srcOrd="0" destOrd="0" presId="urn:microsoft.com/office/officeart/2008/layout/NameandTitleOrganizationalChart"/>
    <dgm:cxn modelId="{CC892927-8118-4F48-842B-D16596411683}" type="presParOf" srcId="{A289D52A-70B5-1A4E-B236-81C45D6BC26E}" destId="{AA0BC356-8BEC-F04D-87AC-8EECBC5A98CA}" srcOrd="1" destOrd="0" presId="urn:microsoft.com/office/officeart/2008/layout/NameandTitleOrganizationalChart"/>
    <dgm:cxn modelId="{4682C9EE-DD84-6F43-9221-AF53F7F7FC13}" type="presParOf" srcId="{A289D52A-70B5-1A4E-B236-81C45D6BC26E}" destId="{89D21710-1BBB-D343-BCAC-75E9F7B9EBA5}" srcOrd="2" destOrd="0" presId="urn:microsoft.com/office/officeart/2008/layout/NameandTitleOrganizationalChart"/>
    <dgm:cxn modelId="{46BFB524-C9E6-2147-BD3E-20C38169BE3C}" type="presParOf" srcId="{F3B71FD4-35C9-014D-AB6D-C26E8EA2AF91}" destId="{588AEE69-7941-174D-B0BC-B10EF2D1F559}" srcOrd="1" destOrd="0" presId="urn:microsoft.com/office/officeart/2008/layout/NameandTitleOrganizationalChart"/>
    <dgm:cxn modelId="{B2142FCE-E331-5F43-9537-EFAB9B950B58}" type="presParOf" srcId="{F3B71FD4-35C9-014D-AB6D-C26E8EA2AF91}" destId="{36A832CC-C7D0-894C-850F-9421C543F96A}" srcOrd="2" destOrd="0" presId="urn:microsoft.com/office/officeart/2008/layout/NameandTitleOrganizationalChart"/>
    <dgm:cxn modelId="{5FA7038F-EABB-D646-A593-A2F9A91E2222}" type="presParOf" srcId="{EB231BD4-A206-A445-A487-F10AEFF6D0EF}" destId="{FC8F5096-73C2-AE4B-8EBD-4100C11A97B1}" srcOrd="2" destOrd="0" presId="urn:microsoft.com/office/officeart/2008/layout/NameandTitleOrganizationalChart"/>
    <dgm:cxn modelId="{D3097116-3DBC-B945-9524-9A5AFC75960F}" type="presParOf" srcId="{EB231BD4-A206-A445-A487-F10AEFF6D0EF}" destId="{D11D8A49-B060-0746-AD19-BCAB50A1F6DA}" srcOrd="3" destOrd="0" presId="urn:microsoft.com/office/officeart/2008/layout/NameandTitleOrganizationalChart"/>
    <dgm:cxn modelId="{CD94D107-E4BA-1D46-88EC-40194F930408}" type="presParOf" srcId="{D11D8A49-B060-0746-AD19-BCAB50A1F6DA}" destId="{43A9EBDF-6F5A-124E-A33C-7A9107088852}" srcOrd="0" destOrd="0" presId="urn:microsoft.com/office/officeart/2008/layout/NameandTitleOrganizationalChart"/>
    <dgm:cxn modelId="{9145A18A-5920-CF40-A76B-C333A2F279BE}" type="presParOf" srcId="{43A9EBDF-6F5A-124E-A33C-7A9107088852}" destId="{CED31747-BAFE-4142-8F6E-24AEC3541691}" srcOrd="0" destOrd="0" presId="urn:microsoft.com/office/officeart/2008/layout/NameandTitleOrganizationalChart"/>
    <dgm:cxn modelId="{7B9621C1-CE32-584F-ADB6-3A91E4D15245}" type="presParOf" srcId="{43A9EBDF-6F5A-124E-A33C-7A9107088852}" destId="{8C78CCC9-F6CC-4548-84AC-C9AB09D938B3}" srcOrd="1" destOrd="0" presId="urn:microsoft.com/office/officeart/2008/layout/NameandTitleOrganizationalChart"/>
    <dgm:cxn modelId="{190E1251-047C-9C4F-B882-AFD27293C8E6}" type="presParOf" srcId="{43A9EBDF-6F5A-124E-A33C-7A9107088852}" destId="{49BBFF8D-4C07-B845-9D55-BFF7B355A99D}" srcOrd="2" destOrd="0" presId="urn:microsoft.com/office/officeart/2008/layout/NameandTitleOrganizationalChart"/>
    <dgm:cxn modelId="{1FC4F47C-1966-2A43-9FDF-3B1655DB5A98}" type="presParOf" srcId="{D11D8A49-B060-0746-AD19-BCAB50A1F6DA}" destId="{22283478-02A3-1940-832F-3B2012BE1485}" srcOrd="1" destOrd="0" presId="urn:microsoft.com/office/officeart/2008/layout/NameandTitleOrganizationalChart"/>
    <dgm:cxn modelId="{95443227-8FC5-C940-8270-CBBD3702A5BE}" type="presParOf" srcId="{D11D8A49-B060-0746-AD19-BCAB50A1F6DA}" destId="{7DFB155C-1CDC-3E4B-8973-A4F4CC2B5BC4}" srcOrd="2" destOrd="0" presId="urn:microsoft.com/office/officeart/2008/layout/NameandTitleOrganizationalChart"/>
    <dgm:cxn modelId="{37552F60-5194-8F4C-8407-75C58FC8173B}" type="presParOf" srcId="{EB231BD4-A206-A445-A487-F10AEFF6D0EF}" destId="{1F7D8109-0CCD-644E-B570-3FB836913C45}" srcOrd="4" destOrd="0" presId="urn:microsoft.com/office/officeart/2008/layout/NameandTitleOrganizationalChart"/>
    <dgm:cxn modelId="{0B1E2B6F-6F37-E848-B4DF-E0824C36459B}" type="presParOf" srcId="{EB231BD4-A206-A445-A487-F10AEFF6D0EF}" destId="{E48EFD48-2240-9849-833A-F8BBDEF076B8}" srcOrd="5" destOrd="0" presId="urn:microsoft.com/office/officeart/2008/layout/NameandTitleOrganizationalChart"/>
    <dgm:cxn modelId="{42C72B71-0781-2B47-BBC4-A1646C1FE486}" type="presParOf" srcId="{E48EFD48-2240-9849-833A-F8BBDEF076B8}" destId="{65D914B1-2A17-3549-82F6-60E801DC1533}" srcOrd="0" destOrd="0" presId="urn:microsoft.com/office/officeart/2008/layout/NameandTitleOrganizationalChart"/>
    <dgm:cxn modelId="{10C399D1-A567-B84D-9999-D93CB4D19D36}" type="presParOf" srcId="{65D914B1-2A17-3549-82F6-60E801DC1533}" destId="{898ADFDC-604D-8440-8B3A-433B220F1DAF}" srcOrd="0" destOrd="0" presId="urn:microsoft.com/office/officeart/2008/layout/NameandTitleOrganizationalChart"/>
    <dgm:cxn modelId="{FBA66D6B-608C-9148-996A-014B9B0EF1EF}" type="presParOf" srcId="{65D914B1-2A17-3549-82F6-60E801DC1533}" destId="{33FF8F12-B179-464B-9D3A-42FF01F4B5DF}" srcOrd="1" destOrd="0" presId="urn:microsoft.com/office/officeart/2008/layout/NameandTitleOrganizationalChart"/>
    <dgm:cxn modelId="{6D8DF52E-1587-164C-B95E-2EACEE0C8934}" type="presParOf" srcId="{65D914B1-2A17-3549-82F6-60E801DC1533}" destId="{05000712-AF4C-734F-A852-832C3D3F3B9B}" srcOrd="2" destOrd="0" presId="urn:microsoft.com/office/officeart/2008/layout/NameandTitleOrganizationalChart"/>
    <dgm:cxn modelId="{7DFEB178-453C-5447-BA94-26394E885544}" type="presParOf" srcId="{E48EFD48-2240-9849-833A-F8BBDEF076B8}" destId="{982527F6-AB21-1D45-8696-8608B87245F2}" srcOrd="1" destOrd="0" presId="urn:microsoft.com/office/officeart/2008/layout/NameandTitleOrganizationalChart"/>
    <dgm:cxn modelId="{8307046F-B79C-AC43-83DF-77FD4A6590AA}" type="presParOf" srcId="{E48EFD48-2240-9849-833A-F8BBDEF076B8}" destId="{FB95E584-F9B1-BE44-8ED0-628B09D7E23A}" srcOrd="2" destOrd="0" presId="urn:microsoft.com/office/officeart/2008/layout/NameandTitleOrganizationalChart"/>
    <dgm:cxn modelId="{3FCABA70-DE26-6B42-9B4E-E1D9F71D2513}" type="presParOf" srcId="{95E7EA29-4E8B-1C4E-9949-F3A2F50AA8FB}" destId="{E48539B9-79D2-4142-B601-31307B39F153}" srcOrd="2" destOrd="0" presId="urn:microsoft.com/office/officeart/2008/layout/NameandTitleOrganizationalChart"/>
    <dgm:cxn modelId="{79464C8C-A636-2B42-B1F0-E3B991550443}" type="presParOf" srcId="{1BD98C99-35DD-DF4A-AB01-A085FB081700}" destId="{DA487540-CD95-D947-B22E-04D0C96E14C4}" srcOrd="4" destOrd="0" presId="urn:microsoft.com/office/officeart/2008/layout/NameandTitleOrganizationalChart"/>
    <dgm:cxn modelId="{B423EB54-5047-3B4A-9B5B-0A144BFE72AB}" type="presParOf" srcId="{1BD98C99-35DD-DF4A-AB01-A085FB081700}" destId="{4C1091CB-185D-CE4E-B0D6-7389B67EB1CA}" srcOrd="5" destOrd="0" presId="urn:microsoft.com/office/officeart/2008/layout/NameandTitleOrganizationalChart"/>
    <dgm:cxn modelId="{D434E134-5630-4449-AE1A-68DD03E89E62}" type="presParOf" srcId="{4C1091CB-185D-CE4E-B0D6-7389B67EB1CA}" destId="{1257F071-8DDD-FC49-9392-3F6FD1305495}" srcOrd="0" destOrd="0" presId="urn:microsoft.com/office/officeart/2008/layout/NameandTitleOrganizationalChart"/>
    <dgm:cxn modelId="{24948754-F5B2-F748-B9A0-1185F8E09D5C}" type="presParOf" srcId="{1257F071-8DDD-FC49-9392-3F6FD1305495}" destId="{41E5BAA1-0EBC-EA4F-B7D3-67DEA2650844}" srcOrd="0" destOrd="0" presId="urn:microsoft.com/office/officeart/2008/layout/NameandTitleOrganizationalChart"/>
    <dgm:cxn modelId="{0EE82759-31B6-9F4D-AF2C-BA71B3D0278F}" type="presParOf" srcId="{1257F071-8DDD-FC49-9392-3F6FD1305495}" destId="{FB231F70-F19D-944F-9E33-5F9030696654}" srcOrd="1" destOrd="0" presId="urn:microsoft.com/office/officeart/2008/layout/NameandTitleOrganizationalChart"/>
    <dgm:cxn modelId="{A4A31438-0A25-3646-9C4B-DF2EA9E91A19}" type="presParOf" srcId="{1257F071-8DDD-FC49-9392-3F6FD1305495}" destId="{46D122B9-6D48-4541-A537-00C95F874AD9}" srcOrd="2" destOrd="0" presId="urn:microsoft.com/office/officeart/2008/layout/NameandTitleOrganizationalChart"/>
    <dgm:cxn modelId="{1FBB8A28-7226-5348-853C-497F0708077D}" type="presParOf" srcId="{4C1091CB-185D-CE4E-B0D6-7389B67EB1CA}" destId="{6C9F7592-EDE6-8F46-BBBE-2BF755D8CA45}" srcOrd="1" destOrd="0" presId="urn:microsoft.com/office/officeart/2008/layout/NameandTitleOrganizationalChart"/>
    <dgm:cxn modelId="{2DD04A73-8FAE-DF48-8AFD-E8445DF68A85}" type="presParOf" srcId="{6C9F7592-EDE6-8F46-BBBE-2BF755D8CA45}" destId="{E75EDC7A-9C73-C846-B7DC-80189D0BFBDD}" srcOrd="0" destOrd="0" presId="urn:microsoft.com/office/officeart/2008/layout/NameandTitleOrganizationalChart"/>
    <dgm:cxn modelId="{1286503D-0330-8946-A89F-AB7AF6A6540E}" type="presParOf" srcId="{6C9F7592-EDE6-8F46-BBBE-2BF755D8CA45}" destId="{F95589F9-0CC3-F545-8D3B-DF6ADA177C22}" srcOrd="1" destOrd="0" presId="urn:microsoft.com/office/officeart/2008/layout/NameandTitleOrganizationalChart"/>
    <dgm:cxn modelId="{CC2BB43A-AA1D-6C4A-A1FB-282688910F15}" type="presParOf" srcId="{F95589F9-0CC3-F545-8D3B-DF6ADA177C22}" destId="{0D8A9C28-3363-EB4A-A804-9D3CF8EB3901}" srcOrd="0" destOrd="0" presId="urn:microsoft.com/office/officeart/2008/layout/NameandTitleOrganizationalChart"/>
    <dgm:cxn modelId="{81293173-58F5-D147-8716-5818CCD5F29A}" type="presParOf" srcId="{0D8A9C28-3363-EB4A-A804-9D3CF8EB3901}" destId="{5A22FF05-D09D-CD41-BAEC-A33D4C44F6EF}" srcOrd="0" destOrd="0" presId="urn:microsoft.com/office/officeart/2008/layout/NameandTitleOrganizationalChart"/>
    <dgm:cxn modelId="{FBEB2C7B-9DF3-FC49-A6E8-0A38B3DAE5F7}" type="presParOf" srcId="{0D8A9C28-3363-EB4A-A804-9D3CF8EB3901}" destId="{B11FF694-9743-304C-981B-D9A086452842}" srcOrd="1" destOrd="0" presId="urn:microsoft.com/office/officeart/2008/layout/NameandTitleOrganizationalChart"/>
    <dgm:cxn modelId="{53D77A64-86A1-184C-BAE7-1E66A92D831E}" type="presParOf" srcId="{0D8A9C28-3363-EB4A-A804-9D3CF8EB3901}" destId="{F49E266F-4D7E-3C4D-AF1F-AB91B7AD0FDC}" srcOrd="2" destOrd="0" presId="urn:microsoft.com/office/officeart/2008/layout/NameandTitleOrganizationalChart"/>
    <dgm:cxn modelId="{DAC9D68C-3876-5544-B55E-0B55907979A1}" type="presParOf" srcId="{F95589F9-0CC3-F545-8D3B-DF6ADA177C22}" destId="{E7FB1C4B-5BE3-AB41-8A73-0F8CDD20CF83}" srcOrd="1" destOrd="0" presId="urn:microsoft.com/office/officeart/2008/layout/NameandTitleOrganizationalChart"/>
    <dgm:cxn modelId="{118A58BE-206F-364E-AC6C-B039482F0B91}" type="presParOf" srcId="{F95589F9-0CC3-F545-8D3B-DF6ADA177C22}" destId="{DD8A21C3-9D0A-6840-BF5F-7E3901392FD3}" srcOrd="2" destOrd="0" presId="urn:microsoft.com/office/officeart/2008/layout/NameandTitleOrganizationalChart"/>
    <dgm:cxn modelId="{479A4CB0-EC8D-ED4E-B509-A9139A674C27}" type="presParOf" srcId="{6C9F7592-EDE6-8F46-BBBE-2BF755D8CA45}" destId="{0F677308-0908-4D4E-9555-CA8E763D8D9E}" srcOrd="2" destOrd="0" presId="urn:microsoft.com/office/officeart/2008/layout/NameandTitleOrganizationalChart"/>
    <dgm:cxn modelId="{2683DEDF-C727-744B-B00D-11F6778814EC}" type="presParOf" srcId="{6C9F7592-EDE6-8F46-BBBE-2BF755D8CA45}" destId="{7FFAFFBB-F805-5E43-AE69-E51F7F088A1E}" srcOrd="3" destOrd="0" presId="urn:microsoft.com/office/officeart/2008/layout/NameandTitleOrganizationalChart"/>
    <dgm:cxn modelId="{4F4D8265-E595-3740-8D9E-C09BDBCF4AEB}" type="presParOf" srcId="{7FFAFFBB-F805-5E43-AE69-E51F7F088A1E}" destId="{C2D4D34F-8196-0749-88DA-B19A5B78C127}" srcOrd="0" destOrd="0" presId="urn:microsoft.com/office/officeart/2008/layout/NameandTitleOrganizationalChart"/>
    <dgm:cxn modelId="{74FBE345-DE0C-3940-A485-389C5FE427BF}" type="presParOf" srcId="{C2D4D34F-8196-0749-88DA-B19A5B78C127}" destId="{6D01932F-880E-3B44-954F-884830D11579}" srcOrd="0" destOrd="0" presId="urn:microsoft.com/office/officeart/2008/layout/NameandTitleOrganizationalChart"/>
    <dgm:cxn modelId="{9227BDC0-2A12-CE4B-A7AC-086222774221}" type="presParOf" srcId="{C2D4D34F-8196-0749-88DA-B19A5B78C127}" destId="{5A69314F-7F35-E349-95BE-BA65AB22E058}" srcOrd="1" destOrd="0" presId="urn:microsoft.com/office/officeart/2008/layout/NameandTitleOrganizationalChart"/>
    <dgm:cxn modelId="{3764564C-5BE6-3E4B-B9CC-4C6C8214A2CD}" type="presParOf" srcId="{C2D4D34F-8196-0749-88DA-B19A5B78C127}" destId="{C534453E-72AA-BC42-81C7-99BA93AC6577}" srcOrd="2" destOrd="0" presId="urn:microsoft.com/office/officeart/2008/layout/NameandTitleOrganizationalChart"/>
    <dgm:cxn modelId="{D9F47E01-7DAC-044A-BCDA-9F0659E1B32F}" type="presParOf" srcId="{7FFAFFBB-F805-5E43-AE69-E51F7F088A1E}" destId="{4B254FC3-F3B6-3B44-BB18-11B3F3B918BA}" srcOrd="1" destOrd="0" presId="urn:microsoft.com/office/officeart/2008/layout/NameandTitleOrganizationalChart"/>
    <dgm:cxn modelId="{13E23E7B-53F7-FA46-B077-7A99FF78E48D}" type="presParOf" srcId="{7FFAFFBB-F805-5E43-AE69-E51F7F088A1E}" destId="{5A5B2B01-2A90-9140-BFB4-682107643B69}" srcOrd="2" destOrd="0" presId="urn:microsoft.com/office/officeart/2008/layout/NameandTitleOrganizationalChart"/>
    <dgm:cxn modelId="{0BBC4E69-D5D6-A74A-BAA8-B13E90945DE4}" type="presParOf" srcId="{6C9F7592-EDE6-8F46-BBBE-2BF755D8CA45}" destId="{D44E6919-504E-854E-8F5A-025C40F74881}" srcOrd="4" destOrd="0" presId="urn:microsoft.com/office/officeart/2008/layout/NameandTitleOrganizationalChart"/>
    <dgm:cxn modelId="{24FB4C6B-C2B4-5645-A37F-1C3162346E8B}" type="presParOf" srcId="{6C9F7592-EDE6-8F46-BBBE-2BF755D8CA45}" destId="{0C407805-6AEB-1B42-B22B-A341F3C7418F}" srcOrd="5" destOrd="0" presId="urn:microsoft.com/office/officeart/2008/layout/NameandTitleOrganizationalChart"/>
    <dgm:cxn modelId="{72617892-E467-E14A-89ED-57AD9E8F7BE4}" type="presParOf" srcId="{0C407805-6AEB-1B42-B22B-A341F3C7418F}" destId="{27856D5A-07A1-354C-822A-3CBAF5A5DE53}" srcOrd="0" destOrd="0" presId="urn:microsoft.com/office/officeart/2008/layout/NameandTitleOrganizationalChart"/>
    <dgm:cxn modelId="{60855898-1296-7A44-9C7A-AFE70BD5B9BF}" type="presParOf" srcId="{27856D5A-07A1-354C-822A-3CBAF5A5DE53}" destId="{7B1DA85C-9917-2743-92A6-72A5E4D583C8}" srcOrd="0" destOrd="0" presId="urn:microsoft.com/office/officeart/2008/layout/NameandTitleOrganizationalChart"/>
    <dgm:cxn modelId="{E77D508E-B422-8449-9E9A-9FE6BCED0071}" type="presParOf" srcId="{27856D5A-07A1-354C-822A-3CBAF5A5DE53}" destId="{0208F383-BE76-B747-B8FE-5067D26E1038}" srcOrd="1" destOrd="0" presId="urn:microsoft.com/office/officeart/2008/layout/NameandTitleOrganizationalChart"/>
    <dgm:cxn modelId="{9E9D52A8-4A7B-B944-B66A-A2E1124D4417}" type="presParOf" srcId="{27856D5A-07A1-354C-822A-3CBAF5A5DE53}" destId="{62F3FDBB-1FF9-9F4A-BE89-1693C0BEE135}" srcOrd="2" destOrd="0" presId="urn:microsoft.com/office/officeart/2008/layout/NameandTitleOrganizationalChart"/>
    <dgm:cxn modelId="{A0D628D1-363F-BB48-80FF-52CA0750CEAF}" type="presParOf" srcId="{0C407805-6AEB-1B42-B22B-A341F3C7418F}" destId="{D647632E-09E7-B646-8578-21177AD5B399}" srcOrd="1" destOrd="0" presId="urn:microsoft.com/office/officeart/2008/layout/NameandTitleOrganizationalChart"/>
    <dgm:cxn modelId="{3B8675BC-1329-3A44-AE4B-6640AFFEA20A}" type="presParOf" srcId="{0C407805-6AEB-1B42-B22B-A341F3C7418F}" destId="{29BA5C11-2D75-1444-B4E9-3C99A1479282}" srcOrd="2" destOrd="0" presId="urn:microsoft.com/office/officeart/2008/layout/NameandTitleOrganizationalChart"/>
    <dgm:cxn modelId="{BA46A183-7283-8443-8052-3B035F6F6E92}" type="presParOf" srcId="{4C1091CB-185D-CE4E-B0D6-7389B67EB1CA}" destId="{EB211AEC-C90D-FD4C-84F8-A71BD9D03EC7}" srcOrd="2" destOrd="0" presId="urn:microsoft.com/office/officeart/2008/layout/NameandTitleOrganizationalChart"/>
    <dgm:cxn modelId="{B1455D65-B206-4C43-8273-0E54FF652FE6}" type="presParOf" srcId="{A9982442-87FB-EE4C-AEB8-348AA14AD417}" destId="{DF5BB50C-96F7-AC4C-81A3-8991F93E7971}" srcOrd="2" destOrd="0" presId="urn:microsoft.com/office/officeart/2008/layout/NameandTitleOrganizational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35748-FF06-2547-ADA3-39080828A53E}">
      <dsp:nvSpPr>
        <dsp:cNvPr id="0" name=""/>
        <dsp:cNvSpPr/>
      </dsp:nvSpPr>
      <dsp:spPr>
        <a:xfrm>
          <a:off x="1215537" y="1039149"/>
          <a:ext cx="862639" cy="205268"/>
        </a:xfrm>
        <a:custGeom>
          <a:avLst/>
          <a:gdLst/>
          <a:ahLst/>
          <a:cxnLst/>
          <a:rect l="0" t="0" r="0" b="0"/>
          <a:pathLst>
            <a:path>
              <a:moveTo>
                <a:pt x="0" y="0"/>
              </a:moveTo>
              <a:lnTo>
                <a:pt x="0" y="139884"/>
              </a:lnTo>
              <a:lnTo>
                <a:pt x="862639" y="139884"/>
              </a:lnTo>
              <a:lnTo>
                <a:pt x="862639" y="20526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09092-7CAD-A14C-BE98-65FC6E49C523}">
      <dsp:nvSpPr>
        <dsp:cNvPr id="0" name=""/>
        <dsp:cNvSpPr/>
      </dsp:nvSpPr>
      <dsp:spPr>
        <a:xfrm>
          <a:off x="1169817" y="1039149"/>
          <a:ext cx="91440" cy="205268"/>
        </a:xfrm>
        <a:custGeom>
          <a:avLst/>
          <a:gdLst/>
          <a:ahLst/>
          <a:cxnLst/>
          <a:rect l="0" t="0" r="0" b="0"/>
          <a:pathLst>
            <a:path>
              <a:moveTo>
                <a:pt x="45720" y="0"/>
              </a:moveTo>
              <a:lnTo>
                <a:pt x="45720" y="20526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2A7238-000F-084E-B32F-C2A0B52B0570}">
      <dsp:nvSpPr>
        <dsp:cNvPr id="0" name=""/>
        <dsp:cNvSpPr/>
      </dsp:nvSpPr>
      <dsp:spPr>
        <a:xfrm>
          <a:off x="352897" y="1039149"/>
          <a:ext cx="862639" cy="205268"/>
        </a:xfrm>
        <a:custGeom>
          <a:avLst/>
          <a:gdLst/>
          <a:ahLst/>
          <a:cxnLst/>
          <a:rect l="0" t="0" r="0" b="0"/>
          <a:pathLst>
            <a:path>
              <a:moveTo>
                <a:pt x="862639" y="0"/>
              </a:moveTo>
              <a:lnTo>
                <a:pt x="862639" y="139884"/>
              </a:lnTo>
              <a:lnTo>
                <a:pt x="0" y="139884"/>
              </a:lnTo>
              <a:lnTo>
                <a:pt x="0" y="20526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E62371-C03C-2E41-9AF7-9F8B408C330D}">
      <dsp:nvSpPr>
        <dsp:cNvPr id="0" name=""/>
        <dsp:cNvSpPr/>
      </dsp:nvSpPr>
      <dsp:spPr>
        <a:xfrm>
          <a:off x="862639" y="590969"/>
          <a:ext cx="705795" cy="4481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5B955-6CCA-274A-84AB-CDD0F05F30A8}">
      <dsp:nvSpPr>
        <dsp:cNvPr id="0" name=""/>
        <dsp:cNvSpPr/>
      </dsp:nvSpPr>
      <dsp:spPr>
        <a:xfrm>
          <a:off x="941061" y="665470"/>
          <a:ext cx="705795" cy="4481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endParaRPr lang="en-US" sz="1900" kern="1200" dirty="0"/>
        </a:p>
      </dsp:txBody>
      <dsp:txXfrm>
        <a:off x="954188" y="678597"/>
        <a:ext cx="679541" cy="421926"/>
      </dsp:txXfrm>
    </dsp:sp>
    <dsp:sp modelId="{52356E1C-7624-8744-9B6B-B0AE8C7DA0C6}">
      <dsp:nvSpPr>
        <dsp:cNvPr id="0" name=""/>
        <dsp:cNvSpPr/>
      </dsp:nvSpPr>
      <dsp:spPr>
        <a:xfrm>
          <a:off x="0" y="1244418"/>
          <a:ext cx="705795" cy="4481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C82BA0-4274-CC4A-8275-55ABA0733A01}">
      <dsp:nvSpPr>
        <dsp:cNvPr id="0" name=""/>
        <dsp:cNvSpPr/>
      </dsp:nvSpPr>
      <dsp:spPr>
        <a:xfrm>
          <a:off x="78421" y="1318919"/>
          <a:ext cx="705795" cy="4481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נדב</a:t>
          </a:r>
          <a:endParaRPr lang="en-US" sz="1900" kern="1200" dirty="0"/>
        </a:p>
      </dsp:txBody>
      <dsp:txXfrm>
        <a:off x="91548" y="1332046"/>
        <a:ext cx="679541" cy="421926"/>
      </dsp:txXfrm>
    </dsp:sp>
    <dsp:sp modelId="{593F5F21-6843-D542-AD54-51C69247E6AD}">
      <dsp:nvSpPr>
        <dsp:cNvPr id="0" name=""/>
        <dsp:cNvSpPr/>
      </dsp:nvSpPr>
      <dsp:spPr>
        <a:xfrm>
          <a:off x="862639" y="1244418"/>
          <a:ext cx="705795" cy="4481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1DBD62-0B24-4746-91D0-B296B2DCAD90}">
      <dsp:nvSpPr>
        <dsp:cNvPr id="0" name=""/>
        <dsp:cNvSpPr/>
      </dsp:nvSpPr>
      <dsp:spPr>
        <a:xfrm>
          <a:off x="941060" y="1318919"/>
          <a:ext cx="705795" cy="4481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תיקו</a:t>
          </a:r>
          <a:endParaRPr lang="en-US" sz="1900" kern="1200" dirty="0"/>
        </a:p>
      </dsp:txBody>
      <dsp:txXfrm>
        <a:off x="954187" y="1332046"/>
        <a:ext cx="679541" cy="421926"/>
      </dsp:txXfrm>
    </dsp:sp>
    <dsp:sp modelId="{74BC80DB-155C-7E46-9F62-5D9B64225211}">
      <dsp:nvSpPr>
        <dsp:cNvPr id="0" name=""/>
        <dsp:cNvSpPr/>
      </dsp:nvSpPr>
      <dsp:spPr>
        <a:xfrm>
          <a:off x="1725278" y="1244418"/>
          <a:ext cx="705795" cy="4481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39354-4050-2942-96F6-AEFDC91A8B3B}">
      <dsp:nvSpPr>
        <dsp:cNvPr id="0" name=""/>
        <dsp:cNvSpPr/>
      </dsp:nvSpPr>
      <dsp:spPr>
        <a:xfrm>
          <a:off x="1803700" y="1318919"/>
          <a:ext cx="705795" cy="4481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יאיר</a:t>
          </a:r>
          <a:endParaRPr lang="en-US" sz="1900" kern="1200" dirty="0"/>
        </a:p>
      </dsp:txBody>
      <dsp:txXfrm>
        <a:off x="1816827" y="1332046"/>
        <a:ext cx="679541" cy="421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E6919-504E-854E-8F5A-025C40F74881}">
      <dsp:nvSpPr>
        <dsp:cNvPr id="0" name=""/>
        <dsp:cNvSpPr/>
      </dsp:nvSpPr>
      <dsp:spPr>
        <a:xfrm>
          <a:off x="9580583" y="2482241"/>
          <a:ext cx="1284431" cy="286396"/>
        </a:xfrm>
        <a:custGeom>
          <a:avLst/>
          <a:gdLst/>
          <a:ahLst/>
          <a:cxnLst/>
          <a:rect l="0" t="0" r="0" b="0"/>
          <a:pathLst>
            <a:path>
              <a:moveTo>
                <a:pt x="0" y="0"/>
              </a:moveTo>
              <a:lnTo>
                <a:pt x="0" y="170736"/>
              </a:lnTo>
              <a:lnTo>
                <a:pt x="1284431" y="170736"/>
              </a:lnTo>
              <a:lnTo>
                <a:pt x="1284431"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677308-0908-4D4E-9555-CA8E763D8D9E}">
      <dsp:nvSpPr>
        <dsp:cNvPr id="0" name=""/>
        <dsp:cNvSpPr/>
      </dsp:nvSpPr>
      <dsp:spPr>
        <a:xfrm>
          <a:off x="9534863" y="2482241"/>
          <a:ext cx="91440" cy="286396"/>
        </a:xfrm>
        <a:custGeom>
          <a:avLst/>
          <a:gdLst/>
          <a:ahLst/>
          <a:cxnLst/>
          <a:rect l="0" t="0" r="0" b="0"/>
          <a:pathLst>
            <a:path>
              <a:moveTo>
                <a:pt x="45720" y="0"/>
              </a:moveTo>
              <a:lnTo>
                <a:pt x="4572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5EDC7A-9C73-C846-B7DC-80189D0BFBDD}">
      <dsp:nvSpPr>
        <dsp:cNvPr id="0" name=""/>
        <dsp:cNvSpPr/>
      </dsp:nvSpPr>
      <dsp:spPr>
        <a:xfrm>
          <a:off x="8296151" y="2482241"/>
          <a:ext cx="1284431" cy="286396"/>
        </a:xfrm>
        <a:custGeom>
          <a:avLst/>
          <a:gdLst/>
          <a:ahLst/>
          <a:cxnLst/>
          <a:rect l="0" t="0" r="0" b="0"/>
          <a:pathLst>
            <a:path>
              <a:moveTo>
                <a:pt x="1284431" y="0"/>
              </a:moveTo>
              <a:lnTo>
                <a:pt x="1284431" y="170736"/>
              </a:lnTo>
              <a:lnTo>
                <a:pt x="0" y="170736"/>
              </a:lnTo>
              <a:lnTo>
                <a:pt x="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487540-CD95-D947-B22E-04D0C96E14C4}">
      <dsp:nvSpPr>
        <dsp:cNvPr id="0" name=""/>
        <dsp:cNvSpPr/>
      </dsp:nvSpPr>
      <dsp:spPr>
        <a:xfrm>
          <a:off x="5727289" y="1700159"/>
          <a:ext cx="3853294" cy="286396"/>
        </a:xfrm>
        <a:custGeom>
          <a:avLst/>
          <a:gdLst/>
          <a:ahLst/>
          <a:cxnLst/>
          <a:rect l="0" t="0" r="0" b="0"/>
          <a:pathLst>
            <a:path>
              <a:moveTo>
                <a:pt x="0" y="0"/>
              </a:moveTo>
              <a:lnTo>
                <a:pt x="0" y="170736"/>
              </a:lnTo>
              <a:lnTo>
                <a:pt x="3853294" y="170736"/>
              </a:lnTo>
              <a:lnTo>
                <a:pt x="3853294" y="2863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7D8109-0CCD-644E-B570-3FB836913C45}">
      <dsp:nvSpPr>
        <dsp:cNvPr id="0" name=""/>
        <dsp:cNvSpPr/>
      </dsp:nvSpPr>
      <dsp:spPr>
        <a:xfrm>
          <a:off x="5727289" y="2482241"/>
          <a:ext cx="1284431" cy="286396"/>
        </a:xfrm>
        <a:custGeom>
          <a:avLst/>
          <a:gdLst/>
          <a:ahLst/>
          <a:cxnLst/>
          <a:rect l="0" t="0" r="0" b="0"/>
          <a:pathLst>
            <a:path>
              <a:moveTo>
                <a:pt x="0" y="0"/>
              </a:moveTo>
              <a:lnTo>
                <a:pt x="0" y="170736"/>
              </a:lnTo>
              <a:lnTo>
                <a:pt x="1284431" y="170736"/>
              </a:lnTo>
              <a:lnTo>
                <a:pt x="1284431"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8F5096-73C2-AE4B-8EBD-4100C11A97B1}">
      <dsp:nvSpPr>
        <dsp:cNvPr id="0" name=""/>
        <dsp:cNvSpPr/>
      </dsp:nvSpPr>
      <dsp:spPr>
        <a:xfrm>
          <a:off x="5681569" y="2482241"/>
          <a:ext cx="91440" cy="286396"/>
        </a:xfrm>
        <a:custGeom>
          <a:avLst/>
          <a:gdLst/>
          <a:ahLst/>
          <a:cxnLst/>
          <a:rect l="0" t="0" r="0" b="0"/>
          <a:pathLst>
            <a:path>
              <a:moveTo>
                <a:pt x="45720" y="0"/>
              </a:moveTo>
              <a:lnTo>
                <a:pt x="4572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9BFAF7-D0FC-1D4E-8444-E4EA416C3CE7}">
      <dsp:nvSpPr>
        <dsp:cNvPr id="0" name=""/>
        <dsp:cNvSpPr/>
      </dsp:nvSpPr>
      <dsp:spPr>
        <a:xfrm>
          <a:off x="4442857" y="2482241"/>
          <a:ext cx="1284431" cy="286396"/>
        </a:xfrm>
        <a:custGeom>
          <a:avLst/>
          <a:gdLst/>
          <a:ahLst/>
          <a:cxnLst/>
          <a:rect l="0" t="0" r="0" b="0"/>
          <a:pathLst>
            <a:path>
              <a:moveTo>
                <a:pt x="1284431" y="0"/>
              </a:moveTo>
              <a:lnTo>
                <a:pt x="1284431" y="170736"/>
              </a:lnTo>
              <a:lnTo>
                <a:pt x="0" y="170736"/>
              </a:lnTo>
              <a:lnTo>
                <a:pt x="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6E25C2-DAE4-B94A-B58D-1C9984C9EA7B}">
      <dsp:nvSpPr>
        <dsp:cNvPr id="0" name=""/>
        <dsp:cNvSpPr/>
      </dsp:nvSpPr>
      <dsp:spPr>
        <a:xfrm>
          <a:off x="5681569" y="1700159"/>
          <a:ext cx="91440" cy="286396"/>
        </a:xfrm>
        <a:custGeom>
          <a:avLst/>
          <a:gdLst/>
          <a:ahLst/>
          <a:cxnLst/>
          <a:rect l="0" t="0" r="0" b="0"/>
          <a:pathLst>
            <a:path>
              <a:moveTo>
                <a:pt x="45720" y="0"/>
              </a:moveTo>
              <a:lnTo>
                <a:pt x="45720" y="2863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DFC5B1-648D-4740-B5CC-C36804268CD1}">
      <dsp:nvSpPr>
        <dsp:cNvPr id="0" name=""/>
        <dsp:cNvSpPr/>
      </dsp:nvSpPr>
      <dsp:spPr>
        <a:xfrm>
          <a:off x="1873995" y="2482241"/>
          <a:ext cx="1284431" cy="286396"/>
        </a:xfrm>
        <a:custGeom>
          <a:avLst/>
          <a:gdLst/>
          <a:ahLst/>
          <a:cxnLst/>
          <a:rect l="0" t="0" r="0" b="0"/>
          <a:pathLst>
            <a:path>
              <a:moveTo>
                <a:pt x="0" y="0"/>
              </a:moveTo>
              <a:lnTo>
                <a:pt x="0" y="170736"/>
              </a:lnTo>
              <a:lnTo>
                <a:pt x="1284431" y="170736"/>
              </a:lnTo>
              <a:lnTo>
                <a:pt x="1284431"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68FA1A-0785-7046-A2D2-2EAB1DF4E6FB}">
      <dsp:nvSpPr>
        <dsp:cNvPr id="0" name=""/>
        <dsp:cNvSpPr/>
      </dsp:nvSpPr>
      <dsp:spPr>
        <a:xfrm>
          <a:off x="1828275" y="2482241"/>
          <a:ext cx="91440" cy="286396"/>
        </a:xfrm>
        <a:custGeom>
          <a:avLst/>
          <a:gdLst/>
          <a:ahLst/>
          <a:cxnLst/>
          <a:rect l="0" t="0" r="0" b="0"/>
          <a:pathLst>
            <a:path>
              <a:moveTo>
                <a:pt x="45720" y="0"/>
              </a:moveTo>
              <a:lnTo>
                <a:pt x="4572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EC653B-707C-964B-89E7-FC0C2370EDBB}">
      <dsp:nvSpPr>
        <dsp:cNvPr id="0" name=""/>
        <dsp:cNvSpPr/>
      </dsp:nvSpPr>
      <dsp:spPr>
        <a:xfrm>
          <a:off x="589563" y="2482241"/>
          <a:ext cx="1284431" cy="286396"/>
        </a:xfrm>
        <a:custGeom>
          <a:avLst/>
          <a:gdLst/>
          <a:ahLst/>
          <a:cxnLst/>
          <a:rect l="0" t="0" r="0" b="0"/>
          <a:pathLst>
            <a:path>
              <a:moveTo>
                <a:pt x="1284431" y="0"/>
              </a:moveTo>
              <a:lnTo>
                <a:pt x="1284431" y="170736"/>
              </a:lnTo>
              <a:lnTo>
                <a:pt x="0" y="170736"/>
              </a:lnTo>
              <a:lnTo>
                <a:pt x="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80E4BE-8AC4-6241-96E8-88BCEE5DDC5E}">
      <dsp:nvSpPr>
        <dsp:cNvPr id="0" name=""/>
        <dsp:cNvSpPr/>
      </dsp:nvSpPr>
      <dsp:spPr>
        <a:xfrm>
          <a:off x="1873995" y="1700159"/>
          <a:ext cx="3853294" cy="286396"/>
        </a:xfrm>
        <a:custGeom>
          <a:avLst/>
          <a:gdLst/>
          <a:ahLst/>
          <a:cxnLst/>
          <a:rect l="0" t="0" r="0" b="0"/>
          <a:pathLst>
            <a:path>
              <a:moveTo>
                <a:pt x="3853294" y="0"/>
              </a:moveTo>
              <a:lnTo>
                <a:pt x="3853294" y="170736"/>
              </a:lnTo>
              <a:lnTo>
                <a:pt x="0" y="170736"/>
              </a:lnTo>
              <a:lnTo>
                <a:pt x="0" y="2863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2FA51A-1956-6B4C-B15D-60C051DF69F5}">
      <dsp:nvSpPr>
        <dsp:cNvPr id="0" name=""/>
        <dsp:cNvSpPr/>
      </dsp:nvSpPr>
      <dsp:spPr>
        <a:xfrm>
          <a:off x="5248602" y="1204473"/>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 </a:t>
          </a:r>
          <a:endParaRPr lang="en-US" sz="2900" kern="1200" dirty="0"/>
        </a:p>
      </dsp:txBody>
      <dsp:txXfrm>
        <a:off x="5248602" y="1204473"/>
        <a:ext cx="957373" cy="495685"/>
      </dsp:txXfrm>
    </dsp:sp>
    <dsp:sp modelId="{1BF0A7CC-B8B7-B543-B884-5DD89FB5E7C2}">
      <dsp:nvSpPr>
        <dsp:cNvPr id="0" name=""/>
        <dsp:cNvSpPr/>
      </dsp:nvSpPr>
      <dsp:spPr>
        <a:xfrm>
          <a:off x="5440077" y="1590006"/>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endParaRPr lang="en-US" sz="1000" kern="1200"/>
        </a:p>
      </dsp:txBody>
      <dsp:txXfrm>
        <a:off x="5440077" y="1590006"/>
        <a:ext cx="861636" cy="165228"/>
      </dsp:txXfrm>
    </dsp:sp>
    <dsp:sp modelId="{F4167D27-3AB4-1944-A743-9AB2E7ED3C08}">
      <dsp:nvSpPr>
        <dsp:cNvPr id="0" name=""/>
        <dsp:cNvSpPr/>
      </dsp:nvSpPr>
      <dsp:spPr>
        <a:xfrm>
          <a:off x="1395308" y="1986555"/>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דני</a:t>
          </a:r>
          <a:endParaRPr lang="en-US" sz="2900" kern="1200" dirty="0"/>
        </a:p>
      </dsp:txBody>
      <dsp:txXfrm>
        <a:off x="1395308" y="1986555"/>
        <a:ext cx="957373" cy="495685"/>
      </dsp:txXfrm>
    </dsp:sp>
    <dsp:sp modelId="{46708F46-4EBF-124A-8154-5E69F6D21279}">
      <dsp:nvSpPr>
        <dsp:cNvPr id="0" name=""/>
        <dsp:cNvSpPr/>
      </dsp:nvSpPr>
      <dsp:spPr>
        <a:xfrm>
          <a:off x="1586783" y="2372088"/>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0.1</a:t>
          </a:r>
          <a:endParaRPr lang="en-US" sz="1000" kern="1200" dirty="0"/>
        </a:p>
      </dsp:txBody>
      <dsp:txXfrm>
        <a:off x="1586783" y="2372088"/>
        <a:ext cx="861636" cy="165228"/>
      </dsp:txXfrm>
    </dsp:sp>
    <dsp:sp modelId="{CDD864FC-7E57-FB4F-88F6-E0277EF788F1}">
      <dsp:nvSpPr>
        <dsp:cNvPr id="0" name=""/>
        <dsp:cNvSpPr/>
      </dsp:nvSpPr>
      <dsp:spPr>
        <a:xfrm>
          <a:off x="110876"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דני</a:t>
          </a:r>
          <a:endParaRPr lang="en-US" sz="2900" kern="1200" dirty="0"/>
        </a:p>
      </dsp:txBody>
      <dsp:txXfrm>
        <a:off x="110876" y="2768637"/>
        <a:ext cx="957373" cy="495685"/>
      </dsp:txXfrm>
    </dsp:sp>
    <dsp:sp modelId="{62B7725D-69E0-4C4A-9CBD-FADBD40D54B7}">
      <dsp:nvSpPr>
        <dsp:cNvPr id="0" name=""/>
        <dsp:cNvSpPr/>
      </dsp:nvSpPr>
      <dsp:spPr>
        <a:xfrm>
          <a:off x="302351"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0.1</a:t>
          </a:r>
          <a:endParaRPr lang="en-US" sz="1000" kern="1200" dirty="0"/>
        </a:p>
      </dsp:txBody>
      <dsp:txXfrm>
        <a:off x="302351" y="3154170"/>
        <a:ext cx="861636" cy="165228"/>
      </dsp:txXfrm>
    </dsp:sp>
    <dsp:sp modelId="{25A0711F-A4FE-B441-B52E-4802CE5F7B99}">
      <dsp:nvSpPr>
        <dsp:cNvPr id="0" name=""/>
        <dsp:cNvSpPr/>
      </dsp:nvSpPr>
      <dsp:spPr>
        <a:xfrm>
          <a:off x="1395308"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תיקו</a:t>
          </a:r>
          <a:endParaRPr lang="en-US" sz="2900" kern="1200" dirty="0"/>
        </a:p>
      </dsp:txBody>
      <dsp:txXfrm>
        <a:off x="1395308" y="2768637"/>
        <a:ext cx="957373" cy="495685"/>
      </dsp:txXfrm>
    </dsp:sp>
    <dsp:sp modelId="{E258FA1D-36AB-3549-983C-80EF266BFD2C}">
      <dsp:nvSpPr>
        <dsp:cNvPr id="0" name=""/>
        <dsp:cNvSpPr/>
      </dsp:nvSpPr>
      <dsp:spPr>
        <a:xfrm>
          <a:off x="1586783"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0.7</a:t>
          </a:r>
          <a:endParaRPr lang="en-US" sz="1000" kern="1200" dirty="0"/>
        </a:p>
      </dsp:txBody>
      <dsp:txXfrm>
        <a:off x="1586783" y="3154170"/>
        <a:ext cx="861636" cy="165228"/>
      </dsp:txXfrm>
    </dsp:sp>
    <dsp:sp modelId="{FE1F6936-8F7A-CB48-ACCA-C027B3C96E5B}">
      <dsp:nvSpPr>
        <dsp:cNvPr id="0" name=""/>
        <dsp:cNvSpPr/>
      </dsp:nvSpPr>
      <dsp:spPr>
        <a:xfrm>
          <a:off x="2679739"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a:lnSpc>
              <a:spcPct val="90000"/>
            </a:lnSpc>
            <a:spcBef>
              <a:spcPct val="0"/>
            </a:spcBef>
            <a:spcAft>
              <a:spcPct val="35000"/>
            </a:spcAft>
            <a:buNone/>
          </a:pPr>
          <a:r>
            <a:rPr lang="he-IL" sz="2900" kern="1200" dirty="0"/>
            <a:t>אבא</a:t>
          </a:r>
          <a:endParaRPr lang="en-US" sz="2900" kern="1200" dirty="0"/>
        </a:p>
      </dsp:txBody>
      <dsp:txXfrm>
        <a:off x="2679739" y="2768637"/>
        <a:ext cx="957373" cy="495685"/>
      </dsp:txXfrm>
    </dsp:sp>
    <dsp:sp modelId="{CAC868FB-B780-AC4B-A67C-44173551E930}">
      <dsp:nvSpPr>
        <dsp:cNvPr id="0" name=""/>
        <dsp:cNvSpPr/>
      </dsp:nvSpPr>
      <dsp:spPr>
        <a:xfrm>
          <a:off x="2871214"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0.2</a:t>
          </a:r>
          <a:endParaRPr lang="en-US" sz="1000" kern="1200" dirty="0"/>
        </a:p>
      </dsp:txBody>
      <dsp:txXfrm>
        <a:off x="2871214" y="3154170"/>
        <a:ext cx="861636" cy="165228"/>
      </dsp:txXfrm>
    </dsp:sp>
    <dsp:sp modelId="{A74D2211-A548-904B-A2F0-F54F422A267C}">
      <dsp:nvSpPr>
        <dsp:cNvPr id="0" name=""/>
        <dsp:cNvSpPr/>
      </dsp:nvSpPr>
      <dsp:spPr>
        <a:xfrm>
          <a:off x="5248602" y="1986555"/>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תיקו</a:t>
          </a:r>
          <a:endParaRPr lang="en-US" sz="2900" kern="1200" dirty="0"/>
        </a:p>
      </dsp:txBody>
      <dsp:txXfrm>
        <a:off x="5248602" y="1986555"/>
        <a:ext cx="957373" cy="495685"/>
      </dsp:txXfrm>
    </dsp:sp>
    <dsp:sp modelId="{C916E23D-EDBF-584A-9844-DBC70F20B235}">
      <dsp:nvSpPr>
        <dsp:cNvPr id="0" name=""/>
        <dsp:cNvSpPr/>
      </dsp:nvSpPr>
      <dsp:spPr>
        <a:xfrm>
          <a:off x="5440077" y="2372088"/>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0.7</a:t>
          </a:r>
          <a:endParaRPr lang="en-US" sz="1000" kern="1200" dirty="0"/>
        </a:p>
      </dsp:txBody>
      <dsp:txXfrm>
        <a:off x="5440077" y="2372088"/>
        <a:ext cx="861636" cy="165228"/>
      </dsp:txXfrm>
    </dsp:sp>
    <dsp:sp modelId="{5889B570-E6E7-EA47-BB71-7AE542A6FEC6}">
      <dsp:nvSpPr>
        <dsp:cNvPr id="0" name=""/>
        <dsp:cNvSpPr/>
      </dsp:nvSpPr>
      <dsp:spPr>
        <a:xfrm>
          <a:off x="3964170"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דני</a:t>
          </a:r>
          <a:endParaRPr lang="en-US" sz="2900" kern="1200" dirty="0"/>
        </a:p>
      </dsp:txBody>
      <dsp:txXfrm>
        <a:off x="3964170" y="2768637"/>
        <a:ext cx="957373" cy="495685"/>
      </dsp:txXfrm>
    </dsp:sp>
    <dsp:sp modelId="{AA0BC356-8BEC-F04D-87AC-8EECBC5A98CA}">
      <dsp:nvSpPr>
        <dsp:cNvPr id="0" name=""/>
        <dsp:cNvSpPr/>
      </dsp:nvSpPr>
      <dsp:spPr>
        <a:xfrm>
          <a:off x="4155645"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0.1</a:t>
          </a:r>
          <a:endParaRPr lang="en-US" sz="1000" kern="1200" dirty="0"/>
        </a:p>
      </dsp:txBody>
      <dsp:txXfrm>
        <a:off x="4155645" y="3154170"/>
        <a:ext cx="861636" cy="165228"/>
      </dsp:txXfrm>
    </dsp:sp>
    <dsp:sp modelId="{CED31747-BAFE-4142-8F6E-24AEC3541691}">
      <dsp:nvSpPr>
        <dsp:cNvPr id="0" name=""/>
        <dsp:cNvSpPr/>
      </dsp:nvSpPr>
      <dsp:spPr>
        <a:xfrm>
          <a:off x="5248602"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תיקו</a:t>
          </a:r>
          <a:endParaRPr lang="en-US" sz="2900" kern="1200" dirty="0"/>
        </a:p>
      </dsp:txBody>
      <dsp:txXfrm>
        <a:off x="5248602" y="2768637"/>
        <a:ext cx="957373" cy="495685"/>
      </dsp:txXfrm>
    </dsp:sp>
    <dsp:sp modelId="{8C78CCC9-F6CC-4548-84AC-C9AB09D938B3}">
      <dsp:nvSpPr>
        <dsp:cNvPr id="0" name=""/>
        <dsp:cNvSpPr/>
      </dsp:nvSpPr>
      <dsp:spPr>
        <a:xfrm>
          <a:off x="5440077"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0.7</a:t>
          </a:r>
          <a:endParaRPr lang="en-US" sz="1000" kern="1200" dirty="0"/>
        </a:p>
      </dsp:txBody>
      <dsp:txXfrm>
        <a:off x="5440077" y="3154170"/>
        <a:ext cx="861636" cy="165228"/>
      </dsp:txXfrm>
    </dsp:sp>
    <dsp:sp modelId="{898ADFDC-604D-8440-8B3A-433B220F1DAF}">
      <dsp:nvSpPr>
        <dsp:cNvPr id="0" name=""/>
        <dsp:cNvSpPr/>
      </dsp:nvSpPr>
      <dsp:spPr>
        <a:xfrm>
          <a:off x="6533033"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אבא</a:t>
          </a:r>
          <a:endParaRPr lang="en-US" sz="2900" kern="1200" dirty="0"/>
        </a:p>
      </dsp:txBody>
      <dsp:txXfrm>
        <a:off x="6533033" y="2768637"/>
        <a:ext cx="957373" cy="495685"/>
      </dsp:txXfrm>
    </dsp:sp>
    <dsp:sp modelId="{33FF8F12-B179-464B-9D3A-42FF01F4B5DF}">
      <dsp:nvSpPr>
        <dsp:cNvPr id="0" name=""/>
        <dsp:cNvSpPr/>
      </dsp:nvSpPr>
      <dsp:spPr>
        <a:xfrm>
          <a:off x="6724508"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0.2</a:t>
          </a:r>
          <a:endParaRPr lang="en-US" sz="1000" kern="1200" dirty="0"/>
        </a:p>
      </dsp:txBody>
      <dsp:txXfrm>
        <a:off x="6724508" y="3154170"/>
        <a:ext cx="861636" cy="165228"/>
      </dsp:txXfrm>
    </dsp:sp>
    <dsp:sp modelId="{41E5BAA1-0EBC-EA4F-B7D3-67DEA2650844}">
      <dsp:nvSpPr>
        <dsp:cNvPr id="0" name=""/>
        <dsp:cNvSpPr/>
      </dsp:nvSpPr>
      <dsp:spPr>
        <a:xfrm>
          <a:off x="9101896" y="1986555"/>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אבא</a:t>
          </a:r>
          <a:endParaRPr lang="en-US" sz="2900" kern="1200" dirty="0"/>
        </a:p>
      </dsp:txBody>
      <dsp:txXfrm>
        <a:off x="9101896" y="1986555"/>
        <a:ext cx="957373" cy="495685"/>
      </dsp:txXfrm>
    </dsp:sp>
    <dsp:sp modelId="{FB231F70-F19D-944F-9E33-5F9030696654}">
      <dsp:nvSpPr>
        <dsp:cNvPr id="0" name=""/>
        <dsp:cNvSpPr/>
      </dsp:nvSpPr>
      <dsp:spPr>
        <a:xfrm>
          <a:off x="9293371" y="2372088"/>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0.2</a:t>
          </a:r>
          <a:endParaRPr lang="en-US" sz="1000" kern="1200" dirty="0"/>
        </a:p>
      </dsp:txBody>
      <dsp:txXfrm>
        <a:off x="9293371" y="2372088"/>
        <a:ext cx="861636" cy="165228"/>
      </dsp:txXfrm>
    </dsp:sp>
    <dsp:sp modelId="{5A22FF05-D09D-CD41-BAEC-A33D4C44F6EF}">
      <dsp:nvSpPr>
        <dsp:cNvPr id="0" name=""/>
        <dsp:cNvSpPr/>
      </dsp:nvSpPr>
      <dsp:spPr>
        <a:xfrm>
          <a:off x="7817465"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דני</a:t>
          </a:r>
          <a:endParaRPr lang="en-US" sz="2900" kern="1200" dirty="0"/>
        </a:p>
      </dsp:txBody>
      <dsp:txXfrm>
        <a:off x="7817465" y="2768637"/>
        <a:ext cx="957373" cy="495685"/>
      </dsp:txXfrm>
    </dsp:sp>
    <dsp:sp modelId="{B11FF694-9743-304C-981B-D9A086452842}">
      <dsp:nvSpPr>
        <dsp:cNvPr id="0" name=""/>
        <dsp:cNvSpPr/>
      </dsp:nvSpPr>
      <dsp:spPr>
        <a:xfrm>
          <a:off x="8008939"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0.1</a:t>
          </a:r>
          <a:endParaRPr lang="en-US" sz="1000" kern="1200" dirty="0"/>
        </a:p>
      </dsp:txBody>
      <dsp:txXfrm>
        <a:off x="8008939" y="3154170"/>
        <a:ext cx="861636" cy="165228"/>
      </dsp:txXfrm>
    </dsp:sp>
    <dsp:sp modelId="{6D01932F-880E-3B44-954F-884830D11579}">
      <dsp:nvSpPr>
        <dsp:cNvPr id="0" name=""/>
        <dsp:cNvSpPr/>
      </dsp:nvSpPr>
      <dsp:spPr>
        <a:xfrm>
          <a:off x="9101896"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תיקו</a:t>
          </a:r>
          <a:endParaRPr lang="en-US" sz="2900" kern="1200" dirty="0"/>
        </a:p>
      </dsp:txBody>
      <dsp:txXfrm>
        <a:off x="9101896" y="2768637"/>
        <a:ext cx="957373" cy="495685"/>
      </dsp:txXfrm>
    </dsp:sp>
    <dsp:sp modelId="{5A69314F-7F35-E349-95BE-BA65AB22E058}">
      <dsp:nvSpPr>
        <dsp:cNvPr id="0" name=""/>
        <dsp:cNvSpPr/>
      </dsp:nvSpPr>
      <dsp:spPr>
        <a:xfrm>
          <a:off x="9293371"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0.7</a:t>
          </a:r>
          <a:endParaRPr lang="en-US" sz="1000" kern="1200" dirty="0"/>
        </a:p>
      </dsp:txBody>
      <dsp:txXfrm>
        <a:off x="9293371" y="3154170"/>
        <a:ext cx="861636" cy="165228"/>
      </dsp:txXfrm>
    </dsp:sp>
    <dsp:sp modelId="{7B1DA85C-9917-2743-92A6-72A5E4D583C8}">
      <dsp:nvSpPr>
        <dsp:cNvPr id="0" name=""/>
        <dsp:cNvSpPr/>
      </dsp:nvSpPr>
      <dsp:spPr>
        <a:xfrm>
          <a:off x="10386327"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אבא</a:t>
          </a:r>
          <a:endParaRPr lang="en-US" sz="2900" kern="1200" dirty="0"/>
        </a:p>
      </dsp:txBody>
      <dsp:txXfrm>
        <a:off x="10386327" y="2768637"/>
        <a:ext cx="957373" cy="495685"/>
      </dsp:txXfrm>
    </dsp:sp>
    <dsp:sp modelId="{0208F383-BE76-B747-B8FE-5067D26E1038}">
      <dsp:nvSpPr>
        <dsp:cNvPr id="0" name=""/>
        <dsp:cNvSpPr/>
      </dsp:nvSpPr>
      <dsp:spPr>
        <a:xfrm>
          <a:off x="10577802"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0.2</a:t>
          </a:r>
          <a:endParaRPr lang="en-US" sz="1000" kern="1200" dirty="0"/>
        </a:p>
      </dsp:txBody>
      <dsp:txXfrm>
        <a:off x="10577802" y="3154170"/>
        <a:ext cx="861636" cy="1652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E6919-504E-854E-8F5A-025C40F74881}">
      <dsp:nvSpPr>
        <dsp:cNvPr id="0" name=""/>
        <dsp:cNvSpPr/>
      </dsp:nvSpPr>
      <dsp:spPr>
        <a:xfrm>
          <a:off x="9580583" y="2482241"/>
          <a:ext cx="1284431" cy="286396"/>
        </a:xfrm>
        <a:custGeom>
          <a:avLst/>
          <a:gdLst/>
          <a:ahLst/>
          <a:cxnLst/>
          <a:rect l="0" t="0" r="0" b="0"/>
          <a:pathLst>
            <a:path>
              <a:moveTo>
                <a:pt x="0" y="0"/>
              </a:moveTo>
              <a:lnTo>
                <a:pt x="0" y="170736"/>
              </a:lnTo>
              <a:lnTo>
                <a:pt x="1284431" y="170736"/>
              </a:lnTo>
              <a:lnTo>
                <a:pt x="1284431"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677308-0908-4D4E-9555-CA8E763D8D9E}">
      <dsp:nvSpPr>
        <dsp:cNvPr id="0" name=""/>
        <dsp:cNvSpPr/>
      </dsp:nvSpPr>
      <dsp:spPr>
        <a:xfrm>
          <a:off x="9534863" y="2482241"/>
          <a:ext cx="91440" cy="286396"/>
        </a:xfrm>
        <a:custGeom>
          <a:avLst/>
          <a:gdLst/>
          <a:ahLst/>
          <a:cxnLst/>
          <a:rect l="0" t="0" r="0" b="0"/>
          <a:pathLst>
            <a:path>
              <a:moveTo>
                <a:pt x="45720" y="0"/>
              </a:moveTo>
              <a:lnTo>
                <a:pt x="4572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5EDC7A-9C73-C846-B7DC-80189D0BFBDD}">
      <dsp:nvSpPr>
        <dsp:cNvPr id="0" name=""/>
        <dsp:cNvSpPr/>
      </dsp:nvSpPr>
      <dsp:spPr>
        <a:xfrm>
          <a:off x="8296151" y="2482241"/>
          <a:ext cx="1284431" cy="286396"/>
        </a:xfrm>
        <a:custGeom>
          <a:avLst/>
          <a:gdLst/>
          <a:ahLst/>
          <a:cxnLst/>
          <a:rect l="0" t="0" r="0" b="0"/>
          <a:pathLst>
            <a:path>
              <a:moveTo>
                <a:pt x="1284431" y="0"/>
              </a:moveTo>
              <a:lnTo>
                <a:pt x="1284431" y="170736"/>
              </a:lnTo>
              <a:lnTo>
                <a:pt x="0" y="170736"/>
              </a:lnTo>
              <a:lnTo>
                <a:pt x="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487540-CD95-D947-B22E-04D0C96E14C4}">
      <dsp:nvSpPr>
        <dsp:cNvPr id="0" name=""/>
        <dsp:cNvSpPr/>
      </dsp:nvSpPr>
      <dsp:spPr>
        <a:xfrm>
          <a:off x="5727289" y="1700159"/>
          <a:ext cx="3853294" cy="286396"/>
        </a:xfrm>
        <a:custGeom>
          <a:avLst/>
          <a:gdLst/>
          <a:ahLst/>
          <a:cxnLst/>
          <a:rect l="0" t="0" r="0" b="0"/>
          <a:pathLst>
            <a:path>
              <a:moveTo>
                <a:pt x="0" y="0"/>
              </a:moveTo>
              <a:lnTo>
                <a:pt x="0" y="170736"/>
              </a:lnTo>
              <a:lnTo>
                <a:pt x="3853294" y="170736"/>
              </a:lnTo>
              <a:lnTo>
                <a:pt x="3853294" y="2863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7D8109-0CCD-644E-B570-3FB836913C45}">
      <dsp:nvSpPr>
        <dsp:cNvPr id="0" name=""/>
        <dsp:cNvSpPr/>
      </dsp:nvSpPr>
      <dsp:spPr>
        <a:xfrm>
          <a:off x="5727289" y="2482241"/>
          <a:ext cx="1284431" cy="286396"/>
        </a:xfrm>
        <a:custGeom>
          <a:avLst/>
          <a:gdLst/>
          <a:ahLst/>
          <a:cxnLst/>
          <a:rect l="0" t="0" r="0" b="0"/>
          <a:pathLst>
            <a:path>
              <a:moveTo>
                <a:pt x="0" y="0"/>
              </a:moveTo>
              <a:lnTo>
                <a:pt x="0" y="170736"/>
              </a:lnTo>
              <a:lnTo>
                <a:pt x="1284431" y="170736"/>
              </a:lnTo>
              <a:lnTo>
                <a:pt x="1284431"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8F5096-73C2-AE4B-8EBD-4100C11A97B1}">
      <dsp:nvSpPr>
        <dsp:cNvPr id="0" name=""/>
        <dsp:cNvSpPr/>
      </dsp:nvSpPr>
      <dsp:spPr>
        <a:xfrm>
          <a:off x="5681569" y="2482241"/>
          <a:ext cx="91440" cy="286396"/>
        </a:xfrm>
        <a:custGeom>
          <a:avLst/>
          <a:gdLst/>
          <a:ahLst/>
          <a:cxnLst/>
          <a:rect l="0" t="0" r="0" b="0"/>
          <a:pathLst>
            <a:path>
              <a:moveTo>
                <a:pt x="45720" y="0"/>
              </a:moveTo>
              <a:lnTo>
                <a:pt x="4572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9BFAF7-D0FC-1D4E-8444-E4EA416C3CE7}">
      <dsp:nvSpPr>
        <dsp:cNvPr id="0" name=""/>
        <dsp:cNvSpPr/>
      </dsp:nvSpPr>
      <dsp:spPr>
        <a:xfrm>
          <a:off x="4442857" y="2482241"/>
          <a:ext cx="1284431" cy="286396"/>
        </a:xfrm>
        <a:custGeom>
          <a:avLst/>
          <a:gdLst/>
          <a:ahLst/>
          <a:cxnLst/>
          <a:rect l="0" t="0" r="0" b="0"/>
          <a:pathLst>
            <a:path>
              <a:moveTo>
                <a:pt x="1284431" y="0"/>
              </a:moveTo>
              <a:lnTo>
                <a:pt x="1284431" y="170736"/>
              </a:lnTo>
              <a:lnTo>
                <a:pt x="0" y="170736"/>
              </a:lnTo>
              <a:lnTo>
                <a:pt x="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6E25C2-DAE4-B94A-B58D-1C9984C9EA7B}">
      <dsp:nvSpPr>
        <dsp:cNvPr id="0" name=""/>
        <dsp:cNvSpPr/>
      </dsp:nvSpPr>
      <dsp:spPr>
        <a:xfrm>
          <a:off x="5681569" y="1700159"/>
          <a:ext cx="91440" cy="286396"/>
        </a:xfrm>
        <a:custGeom>
          <a:avLst/>
          <a:gdLst/>
          <a:ahLst/>
          <a:cxnLst/>
          <a:rect l="0" t="0" r="0" b="0"/>
          <a:pathLst>
            <a:path>
              <a:moveTo>
                <a:pt x="45720" y="0"/>
              </a:moveTo>
              <a:lnTo>
                <a:pt x="45720" y="2863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DFC5B1-648D-4740-B5CC-C36804268CD1}">
      <dsp:nvSpPr>
        <dsp:cNvPr id="0" name=""/>
        <dsp:cNvSpPr/>
      </dsp:nvSpPr>
      <dsp:spPr>
        <a:xfrm>
          <a:off x="1873995" y="2482241"/>
          <a:ext cx="1284431" cy="286396"/>
        </a:xfrm>
        <a:custGeom>
          <a:avLst/>
          <a:gdLst/>
          <a:ahLst/>
          <a:cxnLst/>
          <a:rect l="0" t="0" r="0" b="0"/>
          <a:pathLst>
            <a:path>
              <a:moveTo>
                <a:pt x="0" y="0"/>
              </a:moveTo>
              <a:lnTo>
                <a:pt x="0" y="170736"/>
              </a:lnTo>
              <a:lnTo>
                <a:pt x="1284431" y="170736"/>
              </a:lnTo>
              <a:lnTo>
                <a:pt x="1284431"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68FA1A-0785-7046-A2D2-2EAB1DF4E6FB}">
      <dsp:nvSpPr>
        <dsp:cNvPr id="0" name=""/>
        <dsp:cNvSpPr/>
      </dsp:nvSpPr>
      <dsp:spPr>
        <a:xfrm>
          <a:off x="1828275" y="2482241"/>
          <a:ext cx="91440" cy="286396"/>
        </a:xfrm>
        <a:custGeom>
          <a:avLst/>
          <a:gdLst/>
          <a:ahLst/>
          <a:cxnLst/>
          <a:rect l="0" t="0" r="0" b="0"/>
          <a:pathLst>
            <a:path>
              <a:moveTo>
                <a:pt x="45720" y="0"/>
              </a:moveTo>
              <a:lnTo>
                <a:pt x="4572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EC653B-707C-964B-89E7-FC0C2370EDBB}">
      <dsp:nvSpPr>
        <dsp:cNvPr id="0" name=""/>
        <dsp:cNvSpPr/>
      </dsp:nvSpPr>
      <dsp:spPr>
        <a:xfrm>
          <a:off x="589563" y="2482241"/>
          <a:ext cx="1284431" cy="286396"/>
        </a:xfrm>
        <a:custGeom>
          <a:avLst/>
          <a:gdLst/>
          <a:ahLst/>
          <a:cxnLst/>
          <a:rect l="0" t="0" r="0" b="0"/>
          <a:pathLst>
            <a:path>
              <a:moveTo>
                <a:pt x="1284431" y="0"/>
              </a:moveTo>
              <a:lnTo>
                <a:pt x="1284431" y="170736"/>
              </a:lnTo>
              <a:lnTo>
                <a:pt x="0" y="170736"/>
              </a:lnTo>
              <a:lnTo>
                <a:pt x="0" y="28639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80E4BE-8AC4-6241-96E8-88BCEE5DDC5E}">
      <dsp:nvSpPr>
        <dsp:cNvPr id="0" name=""/>
        <dsp:cNvSpPr/>
      </dsp:nvSpPr>
      <dsp:spPr>
        <a:xfrm>
          <a:off x="1873995" y="1700159"/>
          <a:ext cx="3853294" cy="286396"/>
        </a:xfrm>
        <a:custGeom>
          <a:avLst/>
          <a:gdLst/>
          <a:ahLst/>
          <a:cxnLst/>
          <a:rect l="0" t="0" r="0" b="0"/>
          <a:pathLst>
            <a:path>
              <a:moveTo>
                <a:pt x="3853294" y="0"/>
              </a:moveTo>
              <a:lnTo>
                <a:pt x="3853294" y="170736"/>
              </a:lnTo>
              <a:lnTo>
                <a:pt x="0" y="170736"/>
              </a:lnTo>
              <a:lnTo>
                <a:pt x="0" y="2863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2FA51A-1956-6B4C-B15D-60C051DF69F5}">
      <dsp:nvSpPr>
        <dsp:cNvPr id="0" name=""/>
        <dsp:cNvSpPr/>
      </dsp:nvSpPr>
      <dsp:spPr>
        <a:xfrm>
          <a:off x="5248602" y="1204473"/>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 </a:t>
          </a:r>
          <a:endParaRPr lang="en-US" sz="2900" kern="1200" dirty="0"/>
        </a:p>
      </dsp:txBody>
      <dsp:txXfrm>
        <a:off x="5248602" y="1204473"/>
        <a:ext cx="957373" cy="495685"/>
      </dsp:txXfrm>
    </dsp:sp>
    <dsp:sp modelId="{1BF0A7CC-B8B7-B543-B884-5DD89FB5E7C2}">
      <dsp:nvSpPr>
        <dsp:cNvPr id="0" name=""/>
        <dsp:cNvSpPr/>
      </dsp:nvSpPr>
      <dsp:spPr>
        <a:xfrm>
          <a:off x="5440077" y="1590006"/>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endParaRPr lang="en-US" sz="1000" kern="1200"/>
        </a:p>
      </dsp:txBody>
      <dsp:txXfrm>
        <a:off x="5440077" y="1590006"/>
        <a:ext cx="861636" cy="165228"/>
      </dsp:txXfrm>
    </dsp:sp>
    <dsp:sp modelId="{F4167D27-3AB4-1944-A743-9AB2E7ED3C08}">
      <dsp:nvSpPr>
        <dsp:cNvPr id="0" name=""/>
        <dsp:cNvSpPr/>
      </dsp:nvSpPr>
      <dsp:spPr>
        <a:xfrm>
          <a:off x="1395308" y="1986555"/>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דני</a:t>
          </a:r>
          <a:endParaRPr lang="en-US" sz="2900" kern="1200" dirty="0"/>
        </a:p>
      </dsp:txBody>
      <dsp:txXfrm>
        <a:off x="1395308" y="1986555"/>
        <a:ext cx="957373" cy="495685"/>
      </dsp:txXfrm>
    </dsp:sp>
    <dsp:sp modelId="{46708F46-4EBF-124A-8154-5E69F6D21279}">
      <dsp:nvSpPr>
        <dsp:cNvPr id="0" name=""/>
        <dsp:cNvSpPr/>
      </dsp:nvSpPr>
      <dsp:spPr>
        <a:xfrm>
          <a:off x="1586783" y="2372088"/>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0.1</a:t>
          </a:r>
          <a:endParaRPr lang="en-US" sz="1000" kern="1200" dirty="0"/>
        </a:p>
      </dsp:txBody>
      <dsp:txXfrm>
        <a:off x="1586783" y="2372088"/>
        <a:ext cx="861636" cy="165228"/>
      </dsp:txXfrm>
    </dsp:sp>
    <dsp:sp modelId="{CDD864FC-7E57-FB4F-88F6-E0277EF788F1}">
      <dsp:nvSpPr>
        <dsp:cNvPr id="0" name=""/>
        <dsp:cNvSpPr/>
      </dsp:nvSpPr>
      <dsp:spPr>
        <a:xfrm>
          <a:off x="110876"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דני</a:t>
          </a:r>
          <a:endParaRPr lang="en-US" sz="2900" kern="1200" dirty="0"/>
        </a:p>
      </dsp:txBody>
      <dsp:txXfrm>
        <a:off x="110876" y="2768637"/>
        <a:ext cx="957373" cy="495685"/>
      </dsp:txXfrm>
    </dsp:sp>
    <dsp:sp modelId="{62B7725D-69E0-4C4A-9CBD-FADBD40D54B7}">
      <dsp:nvSpPr>
        <dsp:cNvPr id="0" name=""/>
        <dsp:cNvSpPr/>
      </dsp:nvSpPr>
      <dsp:spPr>
        <a:xfrm>
          <a:off x="302351"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0.1</a:t>
          </a:r>
          <a:endParaRPr lang="en-US" sz="1000" kern="1200" dirty="0"/>
        </a:p>
      </dsp:txBody>
      <dsp:txXfrm>
        <a:off x="302351" y="3154170"/>
        <a:ext cx="861636" cy="165228"/>
      </dsp:txXfrm>
    </dsp:sp>
    <dsp:sp modelId="{25A0711F-A4FE-B441-B52E-4802CE5F7B99}">
      <dsp:nvSpPr>
        <dsp:cNvPr id="0" name=""/>
        <dsp:cNvSpPr/>
      </dsp:nvSpPr>
      <dsp:spPr>
        <a:xfrm>
          <a:off x="1395308"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תיקו</a:t>
          </a:r>
          <a:endParaRPr lang="en-US" sz="2900" kern="1200" dirty="0"/>
        </a:p>
      </dsp:txBody>
      <dsp:txXfrm>
        <a:off x="1395308" y="2768637"/>
        <a:ext cx="957373" cy="495685"/>
      </dsp:txXfrm>
    </dsp:sp>
    <dsp:sp modelId="{E258FA1D-36AB-3549-983C-80EF266BFD2C}">
      <dsp:nvSpPr>
        <dsp:cNvPr id="0" name=""/>
        <dsp:cNvSpPr/>
      </dsp:nvSpPr>
      <dsp:spPr>
        <a:xfrm>
          <a:off x="1586783"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0.7</a:t>
          </a:r>
          <a:endParaRPr lang="en-US" sz="1000" kern="1200" dirty="0"/>
        </a:p>
      </dsp:txBody>
      <dsp:txXfrm>
        <a:off x="1586783" y="3154170"/>
        <a:ext cx="861636" cy="165228"/>
      </dsp:txXfrm>
    </dsp:sp>
    <dsp:sp modelId="{FE1F6936-8F7A-CB48-ACCA-C027B3C96E5B}">
      <dsp:nvSpPr>
        <dsp:cNvPr id="0" name=""/>
        <dsp:cNvSpPr/>
      </dsp:nvSpPr>
      <dsp:spPr>
        <a:xfrm>
          <a:off x="2679739"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a:lnSpc>
              <a:spcPct val="90000"/>
            </a:lnSpc>
            <a:spcBef>
              <a:spcPct val="0"/>
            </a:spcBef>
            <a:spcAft>
              <a:spcPct val="35000"/>
            </a:spcAft>
            <a:buNone/>
          </a:pPr>
          <a:r>
            <a:rPr lang="he-IL" sz="2900" kern="1200" dirty="0"/>
            <a:t>אבא</a:t>
          </a:r>
          <a:endParaRPr lang="en-US" sz="2900" kern="1200" dirty="0"/>
        </a:p>
      </dsp:txBody>
      <dsp:txXfrm>
        <a:off x="2679739" y="2768637"/>
        <a:ext cx="957373" cy="495685"/>
      </dsp:txXfrm>
    </dsp:sp>
    <dsp:sp modelId="{CAC868FB-B780-AC4B-A67C-44173551E930}">
      <dsp:nvSpPr>
        <dsp:cNvPr id="0" name=""/>
        <dsp:cNvSpPr/>
      </dsp:nvSpPr>
      <dsp:spPr>
        <a:xfrm>
          <a:off x="2871214"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0.2</a:t>
          </a:r>
          <a:endParaRPr lang="en-US" sz="1000" kern="1200" dirty="0"/>
        </a:p>
      </dsp:txBody>
      <dsp:txXfrm>
        <a:off x="2871214" y="3154170"/>
        <a:ext cx="861636" cy="165228"/>
      </dsp:txXfrm>
    </dsp:sp>
    <dsp:sp modelId="{A74D2211-A548-904B-A2F0-F54F422A267C}">
      <dsp:nvSpPr>
        <dsp:cNvPr id="0" name=""/>
        <dsp:cNvSpPr/>
      </dsp:nvSpPr>
      <dsp:spPr>
        <a:xfrm>
          <a:off x="5248602" y="1986555"/>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תיקו</a:t>
          </a:r>
          <a:endParaRPr lang="en-US" sz="2900" kern="1200" dirty="0"/>
        </a:p>
      </dsp:txBody>
      <dsp:txXfrm>
        <a:off x="5248602" y="1986555"/>
        <a:ext cx="957373" cy="495685"/>
      </dsp:txXfrm>
    </dsp:sp>
    <dsp:sp modelId="{C916E23D-EDBF-584A-9844-DBC70F20B235}">
      <dsp:nvSpPr>
        <dsp:cNvPr id="0" name=""/>
        <dsp:cNvSpPr/>
      </dsp:nvSpPr>
      <dsp:spPr>
        <a:xfrm>
          <a:off x="5440077" y="2372088"/>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0.7</a:t>
          </a:r>
          <a:endParaRPr lang="en-US" sz="1000" kern="1200" dirty="0"/>
        </a:p>
      </dsp:txBody>
      <dsp:txXfrm>
        <a:off x="5440077" y="2372088"/>
        <a:ext cx="861636" cy="165228"/>
      </dsp:txXfrm>
    </dsp:sp>
    <dsp:sp modelId="{5889B570-E6E7-EA47-BB71-7AE542A6FEC6}">
      <dsp:nvSpPr>
        <dsp:cNvPr id="0" name=""/>
        <dsp:cNvSpPr/>
      </dsp:nvSpPr>
      <dsp:spPr>
        <a:xfrm>
          <a:off x="3964170"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דני</a:t>
          </a:r>
          <a:endParaRPr lang="en-US" sz="2900" kern="1200" dirty="0"/>
        </a:p>
      </dsp:txBody>
      <dsp:txXfrm>
        <a:off x="3964170" y="2768637"/>
        <a:ext cx="957373" cy="495685"/>
      </dsp:txXfrm>
    </dsp:sp>
    <dsp:sp modelId="{AA0BC356-8BEC-F04D-87AC-8EECBC5A98CA}">
      <dsp:nvSpPr>
        <dsp:cNvPr id="0" name=""/>
        <dsp:cNvSpPr/>
      </dsp:nvSpPr>
      <dsp:spPr>
        <a:xfrm>
          <a:off x="4155645"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0.1</a:t>
          </a:r>
          <a:endParaRPr lang="en-US" sz="1000" kern="1200" dirty="0"/>
        </a:p>
      </dsp:txBody>
      <dsp:txXfrm>
        <a:off x="4155645" y="3154170"/>
        <a:ext cx="861636" cy="165228"/>
      </dsp:txXfrm>
    </dsp:sp>
    <dsp:sp modelId="{CED31747-BAFE-4142-8F6E-24AEC3541691}">
      <dsp:nvSpPr>
        <dsp:cNvPr id="0" name=""/>
        <dsp:cNvSpPr/>
      </dsp:nvSpPr>
      <dsp:spPr>
        <a:xfrm>
          <a:off x="5248602"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תיקו</a:t>
          </a:r>
          <a:endParaRPr lang="en-US" sz="2900" kern="1200" dirty="0"/>
        </a:p>
      </dsp:txBody>
      <dsp:txXfrm>
        <a:off x="5248602" y="2768637"/>
        <a:ext cx="957373" cy="495685"/>
      </dsp:txXfrm>
    </dsp:sp>
    <dsp:sp modelId="{8C78CCC9-F6CC-4548-84AC-C9AB09D938B3}">
      <dsp:nvSpPr>
        <dsp:cNvPr id="0" name=""/>
        <dsp:cNvSpPr/>
      </dsp:nvSpPr>
      <dsp:spPr>
        <a:xfrm>
          <a:off x="5440077"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0.7</a:t>
          </a:r>
          <a:endParaRPr lang="en-US" sz="1000" kern="1200" dirty="0"/>
        </a:p>
      </dsp:txBody>
      <dsp:txXfrm>
        <a:off x="5440077" y="3154170"/>
        <a:ext cx="861636" cy="165228"/>
      </dsp:txXfrm>
    </dsp:sp>
    <dsp:sp modelId="{898ADFDC-604D-8440-8B3A-433B220F1DAF}">
      <dsp:nvSpPr>
        <dsp:cNvPr id="0" name=""/>
        <dsp:cNvSpPr/>
      </dsp:nvSpPr>
      <dsp:spPr>
        <a:xfrm>
          <a:off x="6533033"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אבא</a:t>
          </a:r>
          <a:endParaRPr lang="en-US" sz="2900" kern="1200" dirty="0"/>
        </a:p>
      </dsp:txBody>
      <dsp:txXfrm>
        <a:off x="6533033" y="2768637"/>
        <a:ext cx="957373" cy="495685"/>
      </dsp:txXfrm>
    </dsp:sp>
    <dsp:sp modelId="{33FF8F12-B179-464B-9D3A-42FF01F4B5DF}">
      <dsp:nvSpPr>
        <dsp:cNvPr id="0" name=""/>
        <dsp:cNvSpPr/>
      </dsp:nvSpPr>
      <dsp:spPr>
        <a:xfrm>
          <a:off x="6724508"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0.2</a:t>
          </a:r>
          <a:endParaRPr lang="en-US" sz="1000" kern="1200" dirty="0"/>
        </a:p>
      </dsp:txBody>
      <dsp:txXfrm>
        <a:off x="6724508" y="3154170"/>
        <a:ext cx="861636" cy="165228"/>
      </dsp:txXfrm>
    </dsp:sp>
    <dsp:sp modelId="{41E5BAA1-0EBC-EA4F-B7D3-67DEA2650844}">
      <dsp:nvSpPr>
        <dsp:cNvPr id="0" name=""/>
        <dsp:cNvSpPr/>
      </dsp:nvSpPr>
      <dsp:spPr>
        <a:xfrm>
          <a:off x="9101896" y="1986555"/>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אבא</a:t>
          </a:r>
          <a:endParaRPr lang="en-US" sz="2900" kern="1200" dirty="0"/>
        </a:p>
      </dsp:txBody>
      <dsp:txXfrm>
        <a:off x="9101896" y="1986555"/>
        <a:ext cx="957373" cy="495685"/>
      </dsp:txXfrm>
    </dsp:sp>
    <dsp:sp modelId="{FB231F70-F19D-944F-9E33-5F9030696654}">
      <dsp:nvSpPr>
        <dsp:cNvPr id="0" name=""/>
        <dsp:cNvSpPr/>
      </dsp:nvSpPr>
      <dsp:spPr>
        <a:xfrm>
          <a:off x="9293371" y="2372088"/>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0.2</a:t>
          </a:r>
          <a:endParaRPr lang="en-US" sz="1000" kern="1200" dirty="0"/>
        </a:p>
      </dsp:txBody>
      <dsp:txXfrm>
        <a:off x="9293371" y="2372088"/>
        <a:ext cx="861636" cy="165228"/>
      </dsp:txXfrm>
    </dsp:sp>
    <dsp:sp modelId="{5A22FF05-D09D-CD41-BAEC-A33D4C44F6EF}">
      <dsp:nvSpPr>
        <dsp:cNvPr id="0" name=""/>
        <dsp:cNvSpPr/>
      </dsp:nvSpPr>
      <dsp:spPr>
        <a:xfrm>
          <a:off x="7817465"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דני</a:t>
          </a:r>
          <a:endParaRPr lang="en-US" sz="2900" kern="1200" dirty="0"/>
        </a:p>
      </dsp:txBody>
      <dsp:txXfrm>
        <a:off x="7817465" y="2768637"/>
        <a:ext cx="957373" cy="495685"/>
      </dsp:txXfrm>
    </dsp:sp>
    <dsp:sp modelId="{B11FF694-9743-304C-981B-D9A086452842}">
      <dsp:nvSpPr>
        <dsp:cNvPr id="0" name=""/>
        <dsp:cNvSpPr/>
      </dsp:nvSpPr>
      <dsp:spPr>
        <a:xfrm>
          <a:off x="8008939"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0.1</a:t>
          </a:r>
          <a:endParaRPr lang="en-US" sz="1000" kern="1200" dirty="0"/>
        </a:p>
      </dsp:txBody>
      <dsp:txXfrm>
        <a:off x="8008939" y="3154170"/>
        <a:ext cx="861636" cy="165228"/>
      </dsp:txXfrm>
    </dsp:sp>
    <dsp:sp modelId="{6D01932F-880E-3B44-954F-884830D11579}">
      <dsp:nvSpPr>
        <dsp:cNvPr id="0" name=""/>
        <dsp:cNvSpPr/>
      </dsp:nvSpPr>
      <dsp:spPr>
        <a:xfrm>
          <a:off x="9101896"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תיקו</a:t>
          </a:r>
          <a:endParaRPr lang="en-US" sz="2900" kern="1200" dirty="0"/>
        </a:p>
      </dsp:txBody>
      <dsp:txXfrm>
        <a:off x="9101896" y="2768637"/>
        <a:ext cx="957373" cy="495685"/>
      </dsp:txXfrm>
    </dsp:sp>
    <dsp:sp modelId="{5A69314F-7F35-E349-95BE-BA65AB22E058}">
      <dsp:nvSpPr>
        <dsp:cNvPr id="0" name=""/>
        <dsp:cNvSpPr/>
      </dsp:nvSpPr>
      <dsp:spPr>
        <a:xfrm>
          <a:off x="9293371"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0.7</a:t>
          </a:r>
          <a:endParaRPr lang="en-US" sz="1000" kern="1200" dirty="0"/>
        </a:p>
      </dsp:txBody>
      <dsp:txXfrm>
        <a:off x="9293371" y="3154170"/>
        <a:ext cx="861636" cy="165228"/>
      </dsp:txXfrm>
    </dsp:sp>
    <dsp:sp modelId="{7B1DA85C-9917-2743-92A6-72A5E4D583C8}">
      <dsp:nvSpPr>
        <dsp:cNvPr id="0" name=""/>
        <dsp:cNvSpPr/>
      </dsp:nvSpPr>
      <dsp:spPr>
        <a:xfrm>
          <a:off x="10386327" y="2768637"/>
          <a:ext cx="957373" cy="495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69947" numCol="1" spcCol="1270" anchor="ctr" anchorCtr="0">
          <a:noAutofit/>
        </a:bodyPr>
        <a:lstStyle/>
        <a:p>
          <a:pPr marL="0" lvl="0" indent="0" algn="ctr" defTabSz="1289050" rtl="1">
            <a:lnSpc>
              <a:spcPct val="90000"/>
            </a:lnSpc>
            <a:spcBef>
              <a:spcPct val="0"/>
            </a:spcBef>
            <a:spcAft>
              <a:spcPct val="35000"/>
            </a:spcAft>
            <a:buNone/>
          </a:pPr>
          <a:r>
            <a:rPr lang="he-IL" sz="2900" kern="1200" dirty="0"/>
            <a:t>אבא</a:t>
          </a:r>
          <a:endParaRPr lang="en-US" sz="2900" kern="1200" dirty="0"/>
        </a:p>
      </dsp:txBody>
      <dsp:txXfrm>
        <a:off x="10386327" y="2768637"/>
        <a:ext cx="957373" cy="495685"/>
      </dsp:txXfrm>
    </dsp:sp>
    <dsp:sp modelId="{0208F383-BE76-B747-B8FE-5067D26E1038}">
      <dsp:nvSpPr>
        <dsp:cNvPr id="0" name=""/>
        <dsp:cNvSpPr/>
      </dsp:nvSpPr>
      <dsp:spPr>
        <a:xfrm>
          <a:off x="10577802" y="3154170"/>
          <a:ext cx="861636" cy="165228"/>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ctr" defTabSz="444500" rtl="1">
            <a:lnSpc>
              <a:spcPct val="90000"/>
            </a:lnSpc>
            <a:spcBef>
              <a:spcPct val="0"/>
            </a:spcBef>
            <a:spcAft>
              <a:spcPct val="35000"/>
            </a:spcAft>
            <a:buNone/>
          </a:pPr>
          <a:r>
            <a:rPr lang="he-IL" sz="1000" kern="1200" dirty="0"/>
            <a:t>0.2</a:t>
          </a:r>
          <a:endParaRPr lang="en-US" sz="1000" kern="1200" dirty="0"/>
        </a:p>
      </dsp:txBody>
      <dsp:txXfrm>
        <a:off x="10577802" y="3154170"/>
        <a:ext cx="861636" cy="1652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20:10:44.454"/>
    </inkml:context>
    <inkml:brush xml:id="br0">
      <inkml:brushProperty name="width" value="0.35" units="cm"/>
      <inkml:brushProperty name="height" value="0.35" units="cm"/>
      <inkml:brushProperty name="color" value="#FFFFFF"/>
    </inkml:brush>
  </inkml:definitions>
  <inkml:trace contextRef="#ctx0" brushRef="#br0">411 655 24575,'64'0'0,"-5"-5"0,-17-3 0,-6-2 0,-7 2 0,-5 6 0,-6 1 0,-1 1 0,-4 0 0,-2 0 0,1 0 0,1 0 0,2 0 0,0-2 0,1-1 0,-3 0 0,3 0 0,0 3 0,-1 0 0,2 0 0,-1 0 0,3 0 0,-1-2 0,0-2 0,1-1 0,-3-2 0,-5 0 0,-3-3 0,-4-1 0,-13-4 0,-19-5 0,-22-3 0,-20-1 0,-6 3 0,-2 3 0,3 4 0,1 0 0,-3-2 0,-1-2 0,-1 1 0,6 0 0,8 2 0,12-1 0,13 2 0,11 1 0,8 3 0,5 3 0,7 2 0,49 3 0,3 5 0,48 5 0,-16 2 0,-1 0 0,-6-4 0,-8-4 0,-1-2 0,-1 0 0,-1 0 0,0 0 0,-5-2 0,-8-4 0,-6 0 0,-3-2 0,-6 3 0,-2 1 0,-8-3 0,-9-3 0,-5-7 0,-7-1 0,-9-4 0,-13-1 0,-15-1 0,-12-3 0,0 5 0,2 1 0,10 3 0,4 6 0,4 1 0,5 2 0,1 1 0,7 0 0,2 1 0,3 3 0,4-1 0,44 40 0,1-5 0,37 32 0,-9-20 0,-6-8 0,4-9 0,-1-6 0,6-4 0,5-1 0,1 3 0,-5 3 0,-12 3 0,-12-2 0,-12-3 0,-6-4 0,-4-4 0,-3-5 0,-3-2 0,-3-3 0,0 0 0,3 0 0,6 0 0,13 0 0,10 0 0,11 0 0,8 0 0,2 0 0,0 0 0,-3 0 0,-6-2 0,-7-4 0,-7-3 0,-4-3 0,-4 0 0,-3 0 0,-5 1 0,-3 2 0,-3 2 0,0 1 0,0 1 0,0 0 0,0 2 0,2-1 0,10 1 0,15 0 0,20 0 0,15 2 0,7 1 0,-2 0 0,-9 0 0,-12 0 0,-20 0 0,-11-1 0,-16-2 0,-8-4 0,-5-4 0,-11-4 0,-16-3 0,-21 2 0,-26 6 0,-15 6 0,-6 4 0,1 0 0,8 0 0,8 3 0,11 3 0,6 0 0,4 3 0,-2-3 0,-3-3 0,-7-1 0,-9-2 0,-8 0 0,-8 0 0,3 0 0,3 0 0,14-3 0,15-3 0,14 0 0,17 2 0,10 9 0,9 8 0,3 2 0,3 0 0,4-2 0,8-1 0,16 1 0,27-3 0,24-2 0,-32-5 0,3-2 0,1 0 0,1 0 0,0-1 0,0 0 0,3 0 0,1 0 0,4 0 0,2 0 0,6 0 0,2 0 0,5-1 0,2 2 0,5 0 0,1 1 0,4 1 0,0 0 0,-1 1 0,-1 0 0,-5 2 0,-2 0 0,-10-2 0,-4 0 0,-12 1 0,-3 0 0,30 2 0,-23-4 0,-16 0 0,-9-3 0,-6 0 0,-1 0 0,0 0 0,-3 0 0,5 0 0,2 0 0,6 0 0,5 0 0,-4 0 0,-4 0 0,-8-1 0,-11-3 0,-7-4 0,-5-4 0,-4 0 0,-2-1 0,-19-1 0,-37-14 0,14 10 0,-5 0 0,-13-2 0,-3 0 0,-5 1 0,0 3 0,5 3 0,1 3 0,6 1 0,3 3 0,-28-1 0,27 5 0,24 2 0,13 0 0,6 0 0,2 0 0,-1 0 0,-3 0 0,-2 2 0,-5 5 0,-6 7 0,-6 3 0,-5 3 0,-3-3 0,0-3 0,4-3 0,4-4 0,11 0 0,11-2 0,86 6 0,16-7 0,-8-1 0,7 0 0,-9-1 0,-2-3 0,-1-1 0,-2-3 0,-6-1 0,-3-2 0,-6-1 0,-1-1 0,-6-1 0,0 1 0,-1 2 0,-2 2 0,46-1 0,-9 4 0,-4 3 0,-3 0 0,5 0 0,7 0 0,5 0 0,-46 0 0,1 0 0,3 0 0,1 0 0,2 2 0,0-1 0,-1 1 0,1 1 0,-4 0 0,0 1 0,40 3 0,-14-4 0,-16 0 0,-12 0 0,-4 0 0,-5 0 0,2 2 0,0-1 0,0-1 0,4 1 0,3 1 0,8 4 0,2 1 0,-4 0 0,-9-3 0,-16 1 0,-13 3 0,-9 0 0,-16 2 0,-18-3 0,-23-3 0,-24 1 0,-15 2 0,-3 5 0,5 5 0,8-1 0,13-5 0,13-7 0,9-4 0,9-2 0,5-4 0,2-2 0,5-4 0,1-3 0,2 0 0,1 2 0,-1 0 0,3 1 0,0 0 0,0 2 0,3 2 0,2-1 0,2 0 0,5-6 0,8 4 0,5-3 0,7 8 0,2 1 0,0 2 0,0 0 0,4 0 0,8 0 0,10 0 0,13 0 0,13 0 0,12-3 0,7-7 0,1-7 0,-3-4 0,-6-2 0,-6 3 0,-8 3 0,-9 1 0,-9 4 0,-10 3 0,-4 2 0,-2 2 0,4 0 0,10-3 0,9 0 0,6 2 0,7 3 0,5 2 0,8 1 0,10 0 0,7 0 0,-47 0 0,1 0 0,46 1 0,-6 3 0,-6 4 0,-5 5 0,-4 4 0,-13 0 0,-17-2 0,-15-4 0,-16 0 0,-8 0 0,-4 0 0,-5-2 0,-2-1 0,-6 0 0,-11 4 0,-15 0 0,-16 1 0,-21-2 0,-6-5 0,0-3 0,11-1 0,17-2 0,12 0 0,9 0 0,7 0 0,1 0 0,0 0 0,2 0 0,1 0 0,0 0 0,1-1 0,-2-3 0,-2-1 0,-5-1 0,-5 2 0,-4 3 0,-5 1 0,-4 0 0,-6 0 0,-6 0 0,-2 0 0,2 0 0,3 0 0,7 0 0,7 0 0,8-1 0,11-1 0,6-1 0,4 1 0,2 0 0,-4 2 0,3-2 0,0-3 0,3-2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32.094"/>
    </inkml:context>
    <inkml:brush xml:id="br0">
      <inkml:brushProperty name="width" value="0.035" units="cm"/>
      <inkml:brushProperty name="height" value="0.035" units="cm"/>
      <inkml:brushProperty name="color" value="#E71224"/>
    </inkml:brush>
  </inkml:definitions>
  <inkml:trace contextRef="#ctx0" brushRef="#br0">0 0 24575,'0'0'0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8:14.808"/>
    </inkml:context>
    <inkml:brush xml:id="br0">
      <inkml:brushProperty name="width" value="0.025" units="cm"/>
      <inkml:brushProperty name="height" value="0.025" units="cm"/>
    </inkml:brush>
  </inkml:definitions>
  <inkml:trace contextRef="#ctx0" brushRef="#br0">1896 2701 24575,'0'-46'0,"0"-7"0,0-6 0,0-38 0,0 21 0,0-1 0,0 22 0,0 3 0,0-2 0,0 1 0,0-43 0,0 26 0,0 23 0,0 21 0,0 9 0,0-10 0,0-19 0,2-17 0,2-5 0,0 15 0,-1 15 0,-1 2 0,-2-14 0,0-24 0,0-17 0,0 7 0,0 18 0,0 27 0,0 20 0,0 2 0,0-5 0,0-18 0,0-11 0,-1-1 0,-1 8 0,1 17 0,-1 5 0,2-11 0,-2-14 0,0-11 0,0 3 0,-1 17 0,0 13 0,-4 3 0,-4-7 0,-3-9 0,-2-3 0,-1 8 0,2 9 0,1 6 0,-2-2 0,-3-4 0,-3-5 0,1 3 0,4 5 0,3 7 0,-1 1 0,-3-2 0,0 0 0,1 1 0,1 3 0,0 1 0,-4-1 0,-5-2 0,-2 1 0,0-1 0,0 2 0,2 1 0,4 4 0,3 3 0,0 0 0,-5-1 0,-7-1 0,-6-2 0,-3 2 0,4 2 0,1 0 0,-1 1 0,-28 1 0,23 0 0,-25-1 0,24 0 0,0 0 0,-4 1 0,11 1 0,1 0 0,3 0 0,5 0 0,0 0 0,0 0 0,-3 0 0,-3 0 0,-2 0 0,3 0 0,1 0 0,4 0 0,0 0 0,-2 2 0,0 2 0,0 2 0,3 2 0,2-1 0,3-2 0,4-1 0,0 1 0,-2-1 0,1 2 0,0-1 0,2 1 0,0 0 0,-3 1 0,3-1 0,3 0 0,3-2 0,4 0 0,1-1 0,-3 1 0,-1 3 0,-5 3 0,-7 6 0,-2 4 0,-2 1 0,4-3 0,6-2 0,2 0 0,2-2 0,0 0 0,3-1 0,2-2 0,2-2 0,2 0 0,0-2 0,0-1 0,0 2 0,-1 1 0,-2 1 0,0 1 0,0 0 0,2-1 0,1 0 0,0-1 0,0-2 0,0-1 0,0-3 0,0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4:52.887"/>
    </inkml:context>
    <inkml:brush xml:id="br0">
      <inkml:brushProperty name="width" value="0.05" units="cm"/>
      <inkml:brushProperty name="height" value="0.05" units="cm"/>
      <inkml:brushProperty name="color" value="#004F8B"/>
    </inkml:brush>
  </inkml:definitions>
  <inkml:trace contextRef="#ctx0" brushRef="#br0">1 1857 24575,'0'-7'0,"0"-2"0,1-3 0,5-3 0,4-3 0,7-1 0,3-1 0,0-2 0,2-2 0,-2-4 0,3-6 0,1-2 0,3-1 0,1 1 0,1 2 0,2 1 0,0 3 0,1 2 0,0 0 0,0 1 0,1 0 0,0 1 0,-1 4 0,-2 2 0,-3 3 0,0-1 0,3-5 0,5-4 0,4-4 0,-1 0 0,-7 7 0,-7 7 0,-7 6 0,-6 4 0,2 1 0,0-2 0,3-1 0,4-1 0,0-3 0,0 2 0,-1-1 0,-1 1 0,1 0 0,3-2 0,4-3 0,6-3 0,4-2 0,6 0 0,2-1 0,1 0 0,-3 4 0,-5 1 0,-4 2 0,-2 0 0,0 0 0,1-1 0,1 0 0,1-1 0,0 2 0,0 1 0,0 1 0,-1 0 0,2-1 0,-2-1 0,1-1 0,0 1 0,-1 1 0,-3 0 0,2 2 0,4-2 0,7-2 0,11-4 0,13-7 0,8-3 0,3-3 0,-3-1 0,-9 5 0,-8 4 0,-11 6 0,-5 4 0,-3 1 0,-4 3 0,-4 2 0,3 0 0,-12 3 0,10-4 0,-6 1 0,4-4 0,3-1 0,-4 2 0,-1 0 0,-1 2 0,0 2 0,2 1 0,2 1 0,-1 1 0,-3 1 0,-5 0 0,-5 1 0,1 0 0,1-2 0,5 0 0,2 0 0,-2 1 0,-2 1 0,-2 1 0,4-2 0,7 0 0,5-2 0,-2 1 0,-4 0 0,-9 1 0,-5 0 0,-2 2 0,0 0 0,-2-1 0,0 2 0,-3-1 0,1 0 0,0 1 0,3 0 0,1-1 0,1 0 0,-1 0 0,2 0 0,2 1 0,4 1 0,1-1 0,-4-1 0,-5-1 0,-7 1 0,-1 0 0,-2 1 0,0 0 0,1 0 0,-1 1 0,2 0 0,4 0 0,4 0 0,4-1 0,-2 0 0,-4 0 0,-3-1 0,-1 1 0,-2 0 0,1 0 0,0 0 0,2 0 0,1 0 0,1 0 0,-2-1 0,0 0 0,0 0 0,-1-1 0,-1 1 0,-3 0 0,-2 1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5:21.753"/>
    </inkml:context>
    <inkml:brush xml:id="br0">
      <inkml:brushProperty name="width" value="0.025" units="cm"/>
      <inkml:brushProperty name="height" value="0.025" units="cm"/>
    </inkml:brush>
  </inkml:definitions>
  <inkml:trace contextRef="#ctx0" brushRef="#br0">62 105 24575,'9'0'0,"1"0"0,3 1 0,-1 4 0,-5 0 0,-2 3 0,-4 0 0,-1 1 0,0 2 0,0 0 0,-2 1 0,-3-2 0,-3-4 0,-2-2 0,-1-2 0,2-2 0,2 0 0,0-3 0,1-2 0,0-4 0,0-3 0,2-2 0,1 0 0,1 0 0,2 1 0,0 1 0,0 3 0,1 2 0,1 3 0,3 0 0,4 1 0,1 0 0,1 1 0,-1 2 0,0 0 0,-3 0 0,0 1 0,-3 4 0,-2 2 0,-1 4 0,-1 3 0,0 0 0,0-2 0,0 0 0,0-4 0,0 0 0,-2-2 0,-5-2 0,-5-3 0,-5 0 0,-1-1 0,2-5 0,2-3 0,4-5 0,2-5 0,4 1 0,2-3 0,1 3 0,2 1 0,4 4 0,5 4 0,5 2 0,1 2 0,1 1 0,-1 2 0,0 0 0,5 2 0,-8 2 0,4 6 0,-9 4 0,-3 3 0,-2 2 0,-3-2 0,0 0 0,0-1 0,0 0 0,0-1 0,-1-1 0,-3-3 0,-5-2 0,-4-3 0,-5-3 0,0-2 0,1-5 0,0-8 0,4-9 0,3-7 0,6-1 0,2 3 0,2 6 0,1 5 0,4 4 0,5 2 0,5 4 0,3 2 0,-2 2 0,-2 2 0,-2 0 0,0 0 0,-1 2 0,-4 4 0,-3 5 0,-3 3 0,-9 2 0,6-7 0,-6-1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6:22.720"/>
    </inkml:context>
    <inkml:brush xml:id="br0">
      <inkml:brushProperty name="width" value="0.025" units="cm"/>
      <inkml:brushProperty name="height" value="0.025" units="cm"/>
    </inkml:brush>
  </inkml:definitions>
  <inkml:trace contextRef="#ctx0" brushRef="#br0">0 0 24575,'13'0'0,"3"0"0,7 0 0,7 4 0,3 3 0,-1 4 0,-3 3 0,-4 1 0,-2 1 0,-3 1 0,-2 1 0,-2 1 0,0 1 0,-1 0 0,0-1 0,-1-1 0,-3-2 0,-1 0 0,-3 2 0,-2 0 0,0 3 0,0 2 0,0 3 0,1 2 0,0 0 0,0 2 0,1 0 0,0 1 0,0 1 0,-1 0 0,0 4 0,1 2 0,-1-3 0,-1-4 0,-1-9 0,-2-6 0,1-2 0,-1-2 0,0 0 0,1 1 0,0 1 0,0 0 0,0-1 0,1 2 0,2 3 0,2 1 0,-1 1 0,-1-4 0,-2-5 0,0-3 0,0-1 0,2-1 0,1 3 0,1 0 0,1 2 0,0 1 0,0 0 0,3 0 0,0 2 0,2 0 0,-1 0 0,-3-3 0,-2-4 0,-2-2 0,-1-2 0,1 0 0,0 1 0,1 0 0,2 0 0,1 1 0,2 0 0,0 0 0,-1-1 0,0 0 0,-1 0 0,0 0 0,1 0 0,0 1 0,-1 0 0,-2 1 0,-1 1 0,0-1 0,-1 1 0,2 0 0,1 2 0,1 2 0,3 3 0,1 2 0,2 3 0,0 2 0,2 1 0,1 1 0,3 3 0,4 2 0,1 2 0,3 1 0,-1-2 0,-3-3 0,-2-5 0,-3-3 0,1 0 0,17 12 0,-9-9 0,24 17 0,-4-3 0,11 6 0,13 8 0,-1-2 0,6 2 0,1-1 0,-8-5 0,-7-6 0,-9-3 0,-8-5 0,-4-4 0,-7-5 0,-10-6 0,-6-3 0,-5-2 0,5 1 0,12 1 0,12 5 0,13 0 0,3 2 0,5 1 0,5 2 0,7 1 0,2-2 0,-10-1 0,-17-6 0,-20-5 0,-15-5 0,-5-2 0,7 2 0,7 1 0,5 1 0,-3 0 0,-6-2 0,0-1 0,8-1 0,7 2 0,3 1 0,1 0 0,-7-2 0,-3 1 0,6 2 0,9 1 0,22 6 0,17-1 0,1 0 0,-12-2 0,-24-5 0,-16-2 0,-6-2 0,1 0 0,2 0 0,-3 0 0,-6 0 0,-15 0 0,-2 0 0,-9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5:08.870"/>
    </inkml:context>
    <inkml:brush xml:id="br0">
      <inkml:brushProperty name="width" value="0.025" units="cm"/>
      <inkml:brushProperty name="height" value="0.025" units="cm"/>
    </inkml:brush>
  </inkml:definitions>
  <inkml:trace contextRef="#ctx0" brushRef="#br0">1 1 24575,'7'0'0,"3"0"0,0 1 0,2 4 0,-2 2 0,-1 3 0,-3 1 0,-4-1 0,0-1 0,-3-3 0,-1-1 0,-3-2 0,-3-7 0,0-2 0,0-3 0,3-1 0,2 2 0,3 0 0,-1 1 0,1 0 0,1 3 0,1 1 0,2 1 0,-1 2 0,-1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5:11.803"/>
    </inkml:context>
    <inkml:brush xml:id="br0">
      <inkml:brushProperty name="width" value="0.025" units="cm"/>
      <inkml:brushProperty name="height" value="0.025" units="cm"/>
    </inkml:brush>
  </inkml:definitions>
  <inkml:trace contextRef="#ctx0" brushRef="#br0">79 67 24575,'1'-7'0,"1"-2"0,4 1 0,2 1 0,3 2 0,0 3 0,1 1 0,-2 2 0,-2 2 0,-4 3 0,-3 3 0,-1 2 0,0 0 0,0 1 0,-2-3 0,-1-1 0,-2-4 0,-2-2 0,-1 0 0,0-1 0,0-3 0,-2-4 0,0-5 0,1-4 0,3 0 0,4 2 0,1 5 0,4 3 0,0 3 0,4 1 0,0 3 0,1 3 0,-1 4 0,-2 2 0,-2 1 0,-2 0 0,-1 0 0,-1-2 0,-6-3 0,-6-3 0,-5-5 0,-4-9 0,2-7 0,4-6 0,6-2 0,4 6 0,3 8 0,2 5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5:14.686"/>
    </inkml:context>
    <inkml:brush xml:id="br0">
      <inkml:brushProperty name="width" value="0.025" units="cm"/>
      <inkml:brushProperty name="height" value="0.025" units="cm"/>
    </inkml:brush>
  </inkml:definitions>
  <inkml:trace contextRef="#ctx0" brushRef="#br0">33 85 24575,'8'-2'0,"-1"0"0,-1 1 0,0 1 0,-1 0 0,-2 3 0,-1 1 0,-2 3 0,1 0 0,-1 0 0,0-1 0,-2-1 0,-3-3 0,-4 0 0,-4-2 0,0-1 0,2-1 0,3-3 0,3-3 0,3-3 0,0 0 0,1-1 0,1 2 0,0 1 0,1 2 0,3 0 0,4 1 0,2 0 0,3 0 0,0 0 0,3 0 0,0 2 0,-1 0 0,-2 3 0,-1 1 0,-1 0 0,-4 1 0,-2 1 0,-3 5 0,-2 5 0,1 2 0,-1 2 0,0-2 0,-1-2 0,-2-3 0,-7-4 0,-5-2 0,-5-3 0,0 0 0,5-1 0,6-2 0,4 2 0,3-2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6:33.870"/>
    </inkml:context>
    <inkml:brush xml:id="br0">
      <inkml:brushProperty name="width" value="0.025" units="cm"/>
      <inkml:brushProperty name="height" value="0.025" units="cm"/>
    </inkml:brush>
  </inkml:definitions>
  <inkml:trace contextRef="#ctx0" brushRef="#br0">4069 1 24575,'-8'0'0,"-1"0"0,2 0 0,-2 0 0,0 0 0,0 0 0,1 0 0,-4 0 0,-4 0 0,-8 0 0,-5 0 0,0 0 0,5 0 0,7 0 0,7 1 0,1 2 0,0 1 0,-2 2 0,-2 1 0,0 1 0,-1 0 0,-3 2 0,1 0 0,1 0 0,3-1 0,4-3 0,1 0 0,-1 1 0,-5 4 0,-4 6 0,-3 3 0,0 2 0,3 1 0,2-3 0,3-1 0,0 0 0,-1 1 0,1 0 0,2-3 0,3 0 0,0 2 0,-2 8 0,-3 11 0,-3 5 0,-1 6 0,1-1 0,2-6 0,3-4 0,3-7 0,2-4 0,0-3 0,0-2 0,3-5 0,-1-4 0,0-2 0,0 1 0,-1 4 0,-1 0 0,-1 2 0,1-4 0,1-4 0,-2-1 0,-2 2 0,-2 2 0,-1 2 0,2 1 0,2-4 0,0-1 0,-1-1 0,-2 1 0,1 1 0,2-1 0,0-1 0,3-3 0,-1-2 0,-4 0 0,-2 2 0,-5 2 0,2-1 0,3-3 0,1-2 0,3 0 0,-3 2 0,-8 5 0,7-3 0,-6 2 0,10-5 0,1 1 0,-5 3 0,2 0 0,-1 3 0,1 0 0,3-3 0,1-1 0,-1 1 0,0 1 0,-2 2 0,0 1 0,2 0 0,-2 0 0,0 0 0,-1 1 0,0 1 0,2-1 0,0-1 0,-2-2 0,-3 3 0,-3 4 0,-3 6 0,1 2 0,-3 4 0,0 1 0,0-4 0,-3 4 0,1-1 0,0 0 0,-3 3 0,2-2 0,2-4 0,-1 2 0,1-3 0,0-1 0,-3 3 0,2-2 0,1-2 0,-1 2 0,1-4 0,0-1 0,1-3 0,4-2 0,2-2 0,0-2 0,0-2 0,0 0 0,0 0 0,0 0 0,0 0 0,-1-1 0,-1 0 0,-3 0 0,-6 3 0,-11 2 0,-13 5 0,-11 3 0,-10 3 0,0-2 0,2-3 0,6-5 0,6-5 0,3-3 0,3-2 0,-1 0 0,3 2 0,-2-1 0,1 1 0,1 0 0,0 0 0,-1 1 0,0-1 0,5-3 0,6-3 0,8 0 0,1 0 0,-3 0 0,-7 0 0,-8 0 0,-8 0 0,-9 0 0,-6 2 0,-3 3 0,1 0 0,6-1 0,10-1 0,8-2 0,11 1 0,5 0 0,5-1 0,1-1 0,-2 0 0,-4 0 0,0 0 0,-3 0 0,1 0 0,1 0 0,1 0 0,4 0 0,-6 0 0,13 0 0,-9 0 0,8 0 0,2 0 0,-3 0 0,6 0 0,3 0 0,2 0 0,4 0 0,2 0 0,3 0 0,1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8:36.820"/>
    </inkml:context>
    <inkml:brush xml:id="br0">
      <inkml:brushProperty name="width" value="0.035" units="cm"/>
      <inkml:brushProperty name="height" value="0.035" units="cm"/>
      <inkml:brushProperty name="color" value="#E71224"/>
    </inkml:brush>
  </inkml:definitions>
  <inkml:trace contextRef="#ctx0" brushRef="#br0">1 0 24575,'8'0'0,"11"0"0,14 0 0,14 0 0,6 0 0,-3 0 0,-6 0 0,-11 0 0,-9 0 0,-9 0 0,-7 0 0,-4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8:37.570"/>
    </inkml:context>
    <inkml:brush xml:id="br0">
      <inkml:brushProperty name="width" value="0.035" units="cm"/>
      <inkml:brushProperty name="height" value="0.035" units="cm"/>
      <inkml:brushProperty name="color" value="#E71224"/>
    </inkml:brush>
  </inkml:definitions>
  <inkml:trace contextRef="#ctx0" brushRef="#br0">1 19 24575,'16'0'0,"20"0"0,41 0 0,-23 0 0,5 0 0,10 0 0,2 0 0,1 0 0,-1 0 0,-9-1 0,-2-1 0,31-2 0,-35-1 0,-31 1 0,-17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34.944"/>
    </inkml:context>
    <inkml:brush xml:id="br0">
      <inkml:brushProperty name="width" value="0.035" units="cm"/>
      <inkml:brushProperty name="height" value="0.035" units="cm"/>
      <inkml:brushProperty name="color" value="#E71224"/>
    </inkml:brush>
  </inkml:definitions>
  <inkml:trace contextRef="#ctx0" brushRef="#br0">167 0 24575,'-8'0'0,"-2"0"0,-1 0 0,0 0 0,-1 0 0,0 0 0,2 2 0,1 0 0,1 2 0,0 0 0,0-2 0,0 1 0,-1-1 0,1 0 0,1 1 0,0-1 0,1 1 0,2 2 0,1 4 0,2 3 0,1 3 0,0 1 0,5 1 0,2-1 0,4 1 0,4-3 0,-2-1 0,0-1 0,-1-3 0,-1-1 0,-1-2 0,-2-1 0,-1 2 0,-1 1 0,0 1 0,-1-1 0,1-1 0,-1 0 0,0-2 0,-1 1 0,-2-1 0,1 2 0,-3 0 0,0 0 0,-1-1 0,-2-2 0,-3 0 0,-3-2 0,-2 0 0,0 0 0,1-2 0,1 0 0,1 0 0,-2 0 0,2 0 0,-3 0 0,-1 0 0,-1 0 0,1 0 0,2 0 0,1 0 0,5 0 0,0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8:38.703"/>
    </inkml:context>
    <inkml:brush xml:id="br0">
      <inkml:brushProperty name="width" value="0.035" units="cm"/>
      <inkml:brushProperty name="height" value="0.035" units="cm"/>
      <inkml:brushProperty name="color" value="#E71224"/>
    </inkml:brush>
  </inkml:definitions>
  <inkml:trace contextRef="#ctx0" brushRef="#br0">1 2 24575,'16'0'0,"11"0"0,19 0 0,15 0 0,2 0 0,-4 0 0,-14 0 0,-7 0 0,-6 0 0,-9 0 0,-6-1 0,-11 1 0,-4-1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8:39.536"/>
    </inkml:context>
    <inkml:brush xml:id="br0">
      <inkml:brushProperty name="width" value="0.035" units="cm"/>
      <inkml:brushProperty name="height" value="0.035" units="cm"/>
      <inkml:brushProperty name="color" value="#E71224"/>
    </inkml:brush>
  </inkml:definitions>
  <inkml:trace contextRef="#ctx0" brushRef="#br0">1 12 24575,'15'0'0,"15"0"0,25 0 0,25 0 0,-30 0 0,2 0 0,1 0 0,1 0 0,45-2 0,-19-1 0,-37 0 0,-20-1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8:40.353"/>
    </inkml:context>
    <inkml:brush xml:id="br0">
      <inkml:brushProperty name="width" value="0.035" units="cm"/>
      <inkml:brushProperty name="height" value="0.035" units="cm"/>
      <inkml:brushProperty name="color" value="#E71224"/>
    </inkml:brush>
  </inkml:definitions>
  <inkml:trace contextRef="#ctx0" brushRef="#br0">1 1 24575,'11'0'0,"9"0"0,20 0 0,25 0 0,16 0 0,13 0 0,0 0 0,-14 0 0,-16 0 0,-32 0 0,-16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8:42.853"/>
    </inkml:context>
    <inkml:brush xml:id="br0">
      <inkml:brushProperty name="width" value="0.035" units="cm"/>
      <inkml:brushProperty name="height" value="0.035" units="cm"/>
      <inkml:brushProperty name="color" value="#E71224"/>
    </inkml:brush>
  </inkml:definitions>
  <inkml:trace contextRef="#ctx0" brushRef="#br0">0 0 24575,'20'0'0,"18"0"0,22 0 0,17 0 0,7 0 0,-3 0 0,-9 0 0,-11 0 0,-8 0 0,1 0 0,1 0 0,-6 0 0,-20 0 0,-12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8:43.703"/>
    </inkml:context>
    <inkml:brush xml:id="br0">
      <inkml:brushProperty name="width" value="0.035" units="cm"/>
      <inkml:brushProperty name="height" value="0.035" units="cm"/>
      <inkml:brushProperty name="color" value="#E71224"/>
    </inkml:brush>
  </inkml:definitions>
  <inkml:trace contextRef="#ctx0" brushRef="#br0">1 0 24575,'18'0'0,"16"0"0,22 0 0,12 0 0,9 0 0,5 0 0,-3 0 0,-10 0 0,-21 0 0,-21 0 0,-16 0 0,-6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3:38:46.020"/>
    </inkml:context>
    <inkml:brush xml:id="br0">
      <inkml:brushProperty name="width" value="0.035" units="cm"/>
      <inkml:brushProperty name="height" value="0.035" units="cm"/>
      <inkml:brushProperty name="color" value="#E71224"/>
    </inkml:brush>
  </inkml:definitions>
  <inkml:trace contextRef="#ctx0" brushRef="#br0">1 5 24575,'8'-3'0,"20"1"0,30 2 0,32 0 0,-36 0 0,1 0 0,-1 0 0,-2 0 0,36 0 0,-43 0 0,-17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37.828"/>
    </inkml:context>
    <inkml:brush xml:id="br0">
      <inkml:brushProperty name="width" value="0.035" units="cm"/>
      <inkml:brushProperty name="height" value="0.035" units="cm"/>
      <inkml:brushProperty name="color" value="#E71224"/>
    </inkml:brush>
  </inkml:definitions>
  <inkml:trace contextRef="#ctx0" brushRef="#br0">0 0 24575,'9'0'0,"5"0"0,0 0 0,3 0 0,-5 0 0,-1 0 0,-1 0 0,-2 0 0,-3 2 0,-1 2 0,-3 1 0,-2 1 0,-1-3 0,-4-1 0,-1-2 0,-2 0 0,-1 0 0,2 0 0,0-1 0,3-3 0,2 2 0,2-1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53.911"/>
    </inkml:context>
    <inkml:brush xml:id="br0">
      <inkml:brushProperty name="width" value="0.035" units="cm"/>
      <inkml:brushProperty name="height" value="0.035" units="cm"/>
      <inkml:brushProperty name="color" value="#E71224"/>
    </inkml:brush>
  </inkml:definitions>
  <inkml:trace contextRef="#ctx0" brushRef="#br0">28 42 24575,'5'0'0,"1"0"0,3 0 0,1 4 0,2 2 0,2 2 0,-1 4 0,-1 0 0,-2 1 0,-1 2 0,-1-1 0,-1 1 0,0 2 0,-2 0 0,1-1 0,-2 1 0,1-1 0,-2 0 0,1 1 0,0 0 0,0-3 0,0 0 0,0 0 0,-1-2 0,1 0 0,-1 0 0,-1 1 0,0 1 0,-1 3 0,-1-1 0,0 1 0,0-1 0,0 1 0,-2-1 0,-4 1 0,-7-2 0,-7-2 0,-2-3 0,0-4 0,3-2 0,3-2 0,1-2 0,3-3 0,5-6 0,4-6 0,2-3 0,1-1 0,0 4 0,3 4 0,3 3 0,4 4 0,4 1 0,0 1 0,3 2 0,2 0 0,1 0 0,2 0 0,0 0 0,-3 0 0,-1-2 0,-3-4 0,-2-3 0,-3-5 0,-3-3 0,-3-5 0,-2-5 0,-1-5 0,-1-3 0,0-1 0,0 1 0,0 2 0,-3 6 0,-3 3 0,-6 6 0,-1 5 0,-1 4 0,-1 4 0,1 3 0,-3 2 0,0 0 0,1 0 0,-1 0 0,1 0 0,1 0 0,1 0 0,1 0 0,3 0 0,0 0 0,1 0 0,1 0 0,0 0 0,0 0 0,0-3 0,1-5 0,1-2 0,1-3 0,2 0 0,1 2 0,4 3 0,2 4 0,4 3 0,5 1 0,5 0 0,3 0 0,1 0 0,2 3 0,0 3 0,-1 5 0,-1 3 0,-3 3 0,-3 7 0,-3 4 0,-2 2 0,-2 0 0,-1-6 0,-1 0 0,-1-2 0,-2-3 0,-2 0 0,0-5 0,-2 0 0,0-1 0,0-1 0,0 2 0,0 1 0,-2 0 0,-2-1 0,-2-2 0,-3 1 0,-1-1 0,0 0 0,-2 0 0,1-3 0,1-1 0,1-3 0,2-1 0,-1 0 0,-1 0 0,-3-2 0,-4 0 0,-2-2 0,1 0 0,3 0 0,3 0 0,2 0 0,1-1 0,2-3 0,1-3 0,2 2 0,1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56.477"/>
    </inkml:context>
    <inkml:brush xml:id="br0">
      <inkml:brushProperty name="width" value="0.035" units="cm"/>
      <inkml:brushProperty name="height" value="0.035" units="cm"/>
      <inkml:brushProperty name="color" value="#E71224"/>
    </inkml:brush>
  </inkml:definitions>
  <inkml:trace contextRef="#ctx0" brushRef="#br0">27 723 24575,'0'-26'0,"0"-15"0,0 7 0,0-18 0,0 20 0,0-9 0,0 13 0,-2 3 0,0 6 0,-3 0 0,1-1 0,0-2 0,0-1 0,2 1 0,0-2 0,1 0 0,1-4 0,0 1 0,0-1 0,0 2 0,0 0 0,0 3 0,0 1 0,0 3 0,0 4 0,0 1 0,1 4 0,4 2 0,4-1 0,4 2 0,7 2 0,3 2 0,5 2 0,1 1 0,-3 0 0,-1 0 0,-4 0 0,-1 0 0,-9 0 0,-3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58.478"/>
    </inkml:context>
    <inkml:brush xml:id="br0">
      <inkml:brushProperty name="width" value="0.035" units="cm"/>
      <inkml:brushProperty name="height" value="0.035" units="cm"/>
      <inkml:brushProperty name="color" value="#E71224"/>
    </inkml:brush>
  </inkml:definitions>
  <inkml:trace contextRef="#ctx0" brushRef="#br0">1 42 24575,'5'0'0,"2"0"0,7 0 0,3-2 0,2 0 0,0-3 0,-3-1 0,1 0 0,-1 0 0,-2 1 0,-5 0 0,-5 3 0,-3-1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2:10.878"/>
    </inkml:context>
    <inkml:brush xml:id="br0">
      <inkml:brushProperty name="width" value="0.35" units="cm"/>
      <inkml:brushProperty name="height" value="0.35" units="cm"/>
      <inkml:brushProperty name="color" value="#FFFFFF"/>
    </inkml:brush>
  </inkml:definitions>
  <inkml:trace contextRef="#ctx0" brushRef="#br0">22 1630 24575,'0'67'0,"0"1"0,0 0 0,0 12 0,0 3 0,0 2 0,0 10 0,0 4 0,0 0-328,0 0 0,0 1 0,0-4 128,0-16 0,0-4 0,0-3 457,0 16 0,0-7-257,0-23 0,0-7 262,0 3-262,0-37 0,0-24 0,-1-29 808,-2-43-808,1 25 0,-1-5 0,0-13 0,-1-6 0,2 14 0,-1-4 0,3-4-328,2-20 0,3-5 0,4-5 120,1 9 1,3-3-1,2-3 1,3-2 10,-1 9 0,3-3 1,1-1-1,1 0 0,2 0 33,-2 15 0,0-1 0,2 0 0,1 0 0,-1 2 0,1 1-33,4-9 0,1 2 1,0 1-1,0 2 0,0 3-49,3-5 0,-1 2 0,1 4 0,-2 5 195,2 4 0,-1 6 0,-1 7 51,0 2 0,-1 11 0,6 11 983,-16 54-550,-9 55-433,-7-11 0,-2 11 0,0 1 0,-1 9 0,1 7 174,0-20 1,0 4-1,1 4 1,0 2 0,1 1-175,-1-4 0,1 3 0,1 2 0,-1 0 0,1 1 0,0 0 0,0 4 0,1 0 0,0 1 0,0 0 0,0-1 0,-1-1 0,1-4 0,-1 0 0,0-1 0,0-1 0,0-2 0,0-3 0,0 21 0,-1-2 0,0-5 0,0-4 10,-2 4 0,0-5 0,-1-7-10,0 8 0,-2-13 0,1 2 0,-7-48 0,-13-36 0,-15-42 491,12 4 1,1-8-1,1-21 1,3-6-1,5-6 1,4-5-458,4 21 1,2-3-1,2-1-92,0-5 0,1-2 0,1-2 58,-1-6 0,-1-2 0,2 0 0,0-3 0,0 0 0,2 2 0,-1 10 0,2 2 0,0 4 0,2-22 0,2 9 0,-1 28 0,-1 6 0,0-10 0,-18 55 0,-21 59 0,7 3 0,1 9 0,-7 26 0,2 8 0,10-23 0,1 3 0,1 2-279,-1 11 0,0 2 1,2 2 278,3-18 0,0 2 0,1 1 0,-1 0 0,1 0 0,-1 0 0,1 0 0,-1 0 0,1-1 0,1 1 0,-1-1 0,1-2 0,-1 14 0,0-3 0,1-4 0,-2 16 0,2-8 0,2-22 0,2-8 0,-2 8 0,2-36 0,0-20 0,-6-22 983,-7-36-424,-7-47-559,12 31 0,2-5 0,0-9 0,1-2 0,1-1 0,3-1 0,3-4 0,2-2 0,1 19 0,1-2 0,1-1-328,0-6 0,1-1 0,1-2 289,0-5 1,0-2 0,1 1 38,2 2 0,1 0 0,0 3-93,2 9 0,1 1 0,1 4 93,4-17 0,3 7 0,-3 20 0,1 7 0,8-13 0,-11 37 0,-3 13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2:22.311"/>
    </inkml:context>
    <inkml:brush xml:id="br0">
      <inkml:brushProperty name="width" value="0.35" units="cm"/>
      <inkml:brushProperty name="height" value="0.35" units="cm"/>
      <inkml:brushProperty name="color" value="#FFFFFF"/>
    </inkml:brush>
  </inkml:definitions>
  <inkml:trace contextRef="#ctx0" brushRef="#br0">1 214 24575,'51'5'0,"1"-2"0,-1-3 0,0 0 0,-3 0 0,-6 0 0,-5 0 0,-4 0 0,0 0 0,0 0 0,-1-1 0,-1-1 0,-4-2 0,-1 0 0,-2-1 0,1 0 0,-2 2 0,-1 1 0,-3 2 0,-3 0 0,3 0 0,1 0 0,0 0 0,1 0 0,0 0 0,0 0 0,0 0 0,-1 0 0,-2 0 0,-2 0 0,1 0 0,-1 0 0,-1 0 0,-4 0 0,-4-3 0,-24-17 0,-2-1 0,-19-14 0,1 9 0,-8-1 0,-12 4 0,-9 4 0,-2 6 0,3 7 0,7 4 0,4 2 0,-1 0 0,1 1 0,2 1 0,7 0 0,11 1 0,8-2 0,7-1 0,5 0 0,2 0 0,1 0 0,3 2 0,3 9 0,3 0 0,2 11 0,2-1 0,3 7 0,3 5 0,1 0 0,-1-1 0,-3-3 0,-1-2 0,-2-5 0,-2-3 0,0-2 0,0-3 0,2-3 0,1-2 0,0-1 0,6 0 0,-2-2 0,1 1 0,0-4 0,0 0 0,2-1 0,3-2 0,-2 0 0,2 0 0,2-1 0,4-3 0,4-4 0,4-2 0,2-2 0,-1 3 0,-2 1 0,-4 2 0,-3 3 0,-2 2 0,0 1 0,-1 0 0,-1 0 0,-3 0 0,-1 0 0,-1 0 0,-1 0 0,2 0 0,-5 0 0,5 0 0,-2 0 0,-1 0 0,5 0 0,-5 0 0,3 0 0,0 0 0,-3 0 0,4 0 0,-5 0 0,5 0 0,-5 0 0,4 0 0,-4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56:04.358"/>
    </inkml:context>
    <inkml:brush xml:id="br0">
      <inkml:brushProperty name="width" value="0.025" units="cm"/>
      <inkml:brushProperty name="height" value="0.025" units="cm"/>
    </inkml:brush>
  </inkml:definitions>
  <inkml:trace contextRef="#ctx0" brushRef="#br0">0 1 24575,'9'0'0,"5"0"0,9 0 0,5 0 0,1 0 0,3 0 0,1 0 0,0 0 0,-1 0 0,-2 0 0,0 0 0,-2 0 0,-4 0 0,-3 0 0,-4 0 0,0 0 0,-3 0 0,0 0 0,-2 0 0,-2 2 0,2 2 0,1 3 0,2 3 0,1 0 0,0 2 0,1-1 0,0-1 0,-1 2 0,1-1 0,0 1 0,-1 3 0,1-1 0,-1 0 0,1 1 0,-1-2 0,0-2 0,-2 0 0,-1-1 0,-1 1 0,1 1 0,2 4 0,3 4 0,-1 5 0,-1 1 0,-1-2 0,-2 0 0,-1 2 0,1 4 0,1 4 0,0 4 0,3 6 0,1 3 0,1 4 0,0 4 0,-1 0 0,0 7 0,-1 3 0,1 1 0,-1 6 0,-3 0 0,-1 5 0,-4 0 0,-2-5 0,-1-7 0,-1-4 0,4 29 0,-4-34 0,3 34 0,-5-21 0,-1 11 0,-1-28 0,-1 3 0,0-2 0,0 0 0,0 4 0,0 1 0,0-1 0,0 0 0,0-4 0,0-1 0,0 0 0,0 0 0,0 0 0,0-2 0,0 50 0,0-5 0,0-10 0,-2-10 0,-5-8 0,-2-7 0,-3-6 0,0-2 0,-1-1 0,-2-3 0,-1 2 0,-4 5 0,-1 7 0,-1 5 0,-2-2 0,2-4 0,1 3 0,-3 7 0,-1 6 0,-5 13 0,0-1 0,2-5 0,3-14 0,7-21 0,2-15 0,3-7 0,-1 3 0,-2 5 0,-2 7 0,-2 5 0,2 0 0,1 0 0,0-1 0,-1-1 0,-2 0 0,0 2 0,0 2 0,-1 3 0,-1 0 0,-2 0 0,3-4 0,2-6 0,3-6 0,2-6 0,1-5 0,0-1 0,2 0 0,-2-2 0,1-1 0,1-2 0,0-3 0,2 0 0,-1-3 0,1-3 0,0-3 0,1-2 0,1-2 0,-2 0 0,0-2 0,1-1 0,0 0 0,2-1 0,0-3 0,0-2 0,-1-3 0,1-2 0,3 0 0,1-1 0,2 0 0,0 0 0,-1 0 0,1 1 0,1 0 0,3 0 0,1 0 0,3-1 0,1-2 0,-3-2 0,0-4 0,-2-4 0,-2-7 0,1-8 0,-2-4 0,-5-2 0,-3 9 0,0 7 0,0 9 0,5 11 0,2 9 0,0 12 0,0 9 0,0 5 0,0 4 0,0 1 0,0-1 0,0-2 0,0-4 0,0 0 0,0-1 0,0 1 0,0-1 0,0-1 0,0 1 0,0 1 0,0-1 0,0-1 0,0-5 0,0-4 0,0-4 0,1-3 0,2-2 0,4-2 0,7-1 0,2-1 0,3 0 0,3 0 0,-3 0 0,0-2 0,0-2 0,-2-3 0,-1 1 0,1-1 0,-1 1 0,1 0 0,-3-1 0,0 1 0,-1 1 0,-1-1 0,1 0 0,-3 0 0,1 0 0,-2 0 0,0 1 0,-1-1 0,-1 2 0,1 0 0,-1 1 0,1-1 0,0 1 0,0 0 0,-1 0 0,-1 1 0,-1-2 0,0-1 0,-2-1 0,-5-1 0,1 2 0,-3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14.678"/>
    </inkml:context>
    <inkml:brush xml:id="br0">
      <inkml:brushProperty name="width" value="0.035" units="cm"/>
      <inkml:brushProperty name="height" value="0.035" units="cm"/>
      <inkml:brushProperty name="color" value="#E71224"/>
    </inkml:brush>
  </inkml:definitions>
  <inkml:trace contextRef="#ctx0" brushRef="#br0">111 92 24575,'0'13'0,"0"2"0,0 3 0,0 1 0,0 0 0,0 1 0,0 5 0,0 6 0,0 6 0,0 3 0,0 3 0,0 4 0,0 2 0,0 8 0,0-4 0,0-1 0,0-2 0,0-1 0,0-2 0,0-7 0,2-11 0,0-8 0,0-18 0,0-25 0,-2-32 0,0-13 0,0-9 0,-1 5 0,2-3 0,0-21 0,2 3 0,1 32 0,2 6 0,9-29 0,3 46 0,0 8 0,2 5 0,2 7 0,3 7 0,1 7 0,-2 3 0,-2 0 0,0 0 0,-2 0 0,0 3 0,-2 5 0,-3 4 0,-2 4 0,-5 4 0,-4 4 0,-2 4 0,-2 2 0,0 2 0,0-4 0,-1-1 0,-4-2 0,-6-2 0,-8-2 0,-6-1 0,-4-4 0,-2-3 0,3-1 0,6-3 0,6 0 0,5-1 0,5 1 0,3 0 0,6-1 0,6-3 0,8 1 0,7 2 0,5 6 0,2 3 0,-6 1 0,-4 1 0,-3 0 0,-5 3 0,-5 3 0,-4 0 0,-4 3 0,0 0 0,0 1 0,0 0 0,0-1 0,0-2 0,-1-5 0,-5-2 0,-8 0 0,-12-6 0,-13-3 0,-12-6 0,-7-3 0,-4-2 0,4-6 0,6-11 0,13-15 0,18 11 0,9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20:10:52.020"/>
    </inkml:context>
    <inkml:brush xml:id="br0">
      <inkml:brushProperty name="width" value="0.35" units="cm"/>
      <inkml:brushProperty name="height" value="0.35" units="cm"/>
      <inkml:brushProperty name="color" value="#FFFFFF"/>
    </inkml:brush>
  </inkml:definitions>
  <inkml:trace contextRef="#ctx0" brushRef="#br0">0 124 24575,'76'0'0,"-24"0"0,4 0 0,6 0 0,1 0 0,8 0 0,2 0 0,2 0 0,-3 0 0,-11 0 0,-3 0 0,-5 0 0,-4 0 0,25 0 0,-24 0 0,-13 0 0,-6 0 0,-3 0 0,3 0 0,6 0 0,7 0 0,13 0 0,16 0 0,14 0 0,-37 0 0,1 0 0,0 0 0,1 0 0,45 0 0,-9 0 0,-16 0 0,-8 0 0,-4 0 0,-2 0 0,2 0 0,-3 0 0,-4 3 0,-1 3 0,-4 0 0,5 3 0,0-2 0,0-1 0,-7 0 0,-8 0 0,-9 3 0,-11 2 0,-7 9 0,-17 13 0,-25 21 0,-34 16 0,20-32 0,-6-2 0,-4-3 0,-1-4 0,2-8 0,1-4 0,-42 1 0,10-13 0,13-5 0,10 0 0,11 0 0,9-2 0,7-3 0,3-6 0,1-2 0,-1-1 0,-3-1 0,-4 3 0,-5-1 0,-6-1 0,-5 2 0,-4 1 0,-4 3 0,-6 0 0,-2 2 0,-1-1 0,3 0 0,4 1 0,4-1 0,4 3 0,4 1 0,-1 2 0,1-1 0,-4-2 0,1 1 0,3 1 0,3 0 0,7-3 0,3 0 0,5 0 0,2 2 0,6 2 0,5 1 0,8 2 0,6 5 0,17 14 0,30 16 0,33 12 0,-22-22 0,4-3 0,4-1 0,1-3 0,-3-4 0,0-4 0,42 2 0,-18-9 0,-17-5 0,-11 0 0,-10-2 0,-6-1 0,-7-2 0,-6 0 0,-1 2 0,-1-2 0,-2 2 0,-1 1 0,0-1 0,1 3 0,2 0 0,0 0 0,0 0 0,3 0 0,6 0 0,6-2 0,15-1 0,12-1 0,15 2 0,17 1 0,-42 1 0,2 0 0,6 0 0,1 0 0,6 0 0,0 0 0,3 0 0,1 0 0,1 0 0,1 0 0,-1 0 0,0 0 0,-4 0 0,-1 0 0,-6 0 0,-3 0 0,-5 0 0,-3 0 0,32 0 0,-15 0 0,-10 0 0,-11-2 0,-1-1 0,-5 0 0,0 1 0,0 1 0,1 1 0,7 0 0,3-2 0,6-3 0,4-1 0,1-1 0,1 4 0,-1 1 0,-3-1 0,-1 0 0,1-1 0,5-1 0,8 1 0,7-2 0,11-1 0,3 0 0,2 0 0,-3 0 0,-5 0 0,3 3 0,-3 2 0,0 2 0,-1 0 0,-11 0 0,-8 0 0,-13 0 0,-11 0 0,-6 0 0,-2 0 0,2 0 0,7 0 0,5 0 0,4 0 0,2 0 0,1 0 0,0 0 0,0 0 0,-8 0 0,-6 0 0,-6 0 0,-4 0 0,-4 0 0,-4 0 0,-1 0 0,0 0 0,3 0 0,1 0 0,3 0 0,3 0 0,2 0 0,2 0 0,-4 0 0,-3 0 0,-4 0 0,-2 0 0,-1 0 0,-3 0 0,0 0 0,0 0 0,0 0 0,3 0 0,1 0 0,-1 0 0,0 0 0,-3 0 0,-3-1 0,-6-4 0,-5-3 0,-5-6 0,-2-5 0,0 2 0,0 1 0,2 6 0,0 2 0,3 0 0,3 1 0,-2-1 0,3-1 0,-4-4 0,0 0 0,-2 0 0,-2 3 0,-1 0 0,-5 0 0,-7 1 0,-12 4 0,-17 2 0,-16 3 0,-15 3 0,-11 8 0,-1 10 0,6 7 0,10 2 0,15-3 0,10-7 0,10-4 0,2-5 0,2-2 0,-5 0 0,-7 0 0,-3-1 0,-3-1 0,-5-3 0,-5-2 0,-10-1 0,-14-6 0,-15-7 0,42 4 0,-1-1 0,0-1 0,0-2 0,1 1 0,2 1 0,-40-8 0,15 0 0,12 5 0,13 3 0,8 2 0,2 5 0,4 0 0,-4 3 0,-2 0 0,-5 0 0,-6 0 0,-3 0 0,-8 0 0,-5 0 0,-10-1 0,-9-3 0,-2 0 0,-1 0 0,3 2 0,11 2 0,12 0 0,13 0 0,8-2 0,4-2 0,0 1 0,0 0 0,1 0 0,-1 0 0,-1-3 0,-1-3 0,1 3 0,1-2 0,6 3 0,1 1 0,4 1 0,1 0 0,3 0 0,5 1 0,4-1 0,3 0 0,-1-2 0,2-2 0,60 1 0,32 12 0,-10-1 0,6 0 0,-2 2 0,-1-1 0,-3 0 0,-4-2 0,-8-3 0,-4-1 0,36 0 0,-10-6 0,-3-4 0,9-4 0,9-3 0,5 6 0,-46 6 0,0 0 0,46-5 0,-6 3 0,-11 1 0,-14 3 0,-8 3 0,-8 0 0,-3 0 0,1 0 0,-3 0 0,-4 0 0,-4 0 0,-3 0 0,-1 0 0,1 0 0,0 0 0,-4 0 0,-3-3 0,-4 0 0,-3 0 0,0 2 0,0 1 0,2 0 0,1 0 0,4-2 0,2-2 0,4 1 0,7-2 0,5-2 0,7 0 0,4-2 0,5-1 0,8 1 0,5-3 0,5-1 0,-2 1 0,-4 0 0,-6 1 0,-11 2 0,-11 0 0,-13 2 0,-8 3 0,-10 2 0,-9 4 0,-7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17.778"/>
    </inkml:context>
    <inkml:brush xml:id="br0">
      <inkml:brushProperty name="width" value="0.035" units="cm"/>
      <inkml:brushProperty name="height" value="0.035" units="cm"/>
      <inkml:brushProperty name="color" value="#E71224"/>
    </inkml:brush>
  </inkml:definitions>
  <inkml:trace contextRef="#ctx0" brushRef="#br0">86 1052 24575,'0'-5'0,"0"-10"0,0-17 0,0-19 0,0-18 0,0-8 0,-5 0 0,-3 1 0,-1 3 0,-1 1 0,3-3 0,1 2 0,-2 0 0,0 7 0,-1 9 0,2 8 0,2 12 0,2 9 0,3 8 0,0 8 0,1 4 0,4 4 0,6 3 0,13 0 0,13 1 0,11 0 0,7 1 0,-4 6 0,-10 2 0,-11 2 0,-15-3 0,-8-5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18.895"/>
    </inkml:context>
    <inkml:brush xml:id="br0">
      <inkml:brushProperty name="width" value="0.035" units="cm"/>
      <inkml:brushProperty name="height" value="0.035" units="cm"/>
      <inkml:brushProperty name="color" value="#E71224"/>
    </inkml:brush>
  </inkml:definitions>
  <inkml:trace contextRef="#ctx0" brushRef="#br0">1 24 24575,'15'0'0,"3"0"0,4 0 0,5 0 0,5 0 0,1-4 0,0-2 0,-4 1 0,-4-1 0,-10 5 0,-6-1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20.761"/>
    </inkml:context>
    <inkml:brush xml:id="br0">
      <inkml:brushProperty name="width" value="0.035" units="cm"/>
      <inkml:brushProperty name="height" value="0.035" units="cm"/>
      <inkml:brushProperty name="color" value="#E71224"/>
    </inkml:brush>
  </inkml:definitions>
  <inkml:trace contextRef="#ctx0" brushRef="#br0">0 0 24575,'79'0'0,"16"0"0,9 0 0,-19 0 0,2 0 0,-4 0 0,6 0 0,-8 0 0,-6 0 0,-8 0 0,-12 0 0,-7 0 0,8 0 0,-32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23.961"/>
    </inkml:context>
    <inkml:brush xml:id="br0">
      <inkml:brushProperty name="width" value="0.035" units="cm"/>
      <inkml:brushProperty name="height" value="0.035" units="cm"/>
      <inkml:brushProperty name="color" value="#E71224"/>
    </inkml:brush>
  </inkml:definitions>
  <inkml:trace contextRef="#ctx0" brushRef="#br0">1 647 24575,'0'-11'0,"0"-6"0,0-12 0,0-6 0,0-7 0,0-1 0,0-7 0,0-3 0,0-1 0,0 0 0,0 7 0,0 6 0,0 5 0,0 8 0,0 5 0,0 4 0,0 3 0,0 1 0,2 2 0,4 2 0,5 5 0,9 2 0,6 4 0,4 0 0,2 0 0,0 0 0,-4 0 0,-3 4 0,-5 3 0,-3 5 0,-4 7 0,-3 2 0,-3 2 0,-5 1 0,0-2 0,-2-3 0,0 2 0,0-1 0,-3-1 0,-6 0 0,-6-3 0,-5-2 0,-2-3 0,3-4 0,0-3 0,5-2 0,6-2 0,7 0 0,10 1 0,7 4 0,5 3 0,0 4 0,-2 1 0,-2-1 0,0 3 0,-3-1 0,-1 3 0,-5-3 0,-4 1 0,-3-1 0,-1 1 0,1 1 0,-1-1 0,0-1 0,0-1 0,0 0 0,-2 0 0,-1-1 0,-5 1 0,-6 2 0,-4 1 0,-4 1 0,-5 1 0,-1-2 0,-4-3 0,-1-2 0,3-5 0,1-2-1696,5-3 0,10-1 0,5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29.495"/>
    </inkml:context>
    <inkml:brush xml:id="br0">
      <inkml:brushProperty name="width" value="0.035" units="cm"/>
      <inkml:brushProperty name="height" value="0.035" units="cm"/>
      <inkml:brushProperty name="color" value="#E71224"/>
    </inkml:brush>
  </inkml:definitions>
  <inkml:trace contextRef="#ctx0" brushRef="#br0">1 279 24575,'17'0'0,"0"0"0,1 0 0,-1 2 0,-3 2 0,-1 2 0,-3 1 0,-2-1 0,-2 2 0,-2 2 0,-2 3 0,-1 7 0,-1 8 0,0 3 0,0 1 0,0-5 0,0-6 0,0-4 0,0-7 0,0-7 0,0-14 0,0-11 0,0-8 0,0-3 0,0 1 0,0 3 0,0-2 0,0 1 0,0 1 0,0 0 0,0 3 0,0 3 0,0 3 0,0 3 0,0 2 0,0 2 0,-2 1 0,0 0 0,0 0 0,0 0 0,2 1 0,0 3 0,0 0 0,1 1 0,5 3 0,4 1 0,4 3 0,3 0 0,-1 0 0,1 0 0,2 0 0,1 0 0,3 0 0,3 0 0,0 0 0,3 0 0,2 0 0,5 0 0,4-2 0,1-1 0,0-1 0,-3-1 0,-3 2 0,-2-1 0,-4 1 0,-2 1 0,-2 0 0,-2 2 0,-2 0 0,-1 0 0,-1 0 0,-2-2 0,2 0 0,0 0 0,3 0 0,-1 1 0,-1 1 0,2 0 0,-3 0 0,1-1 0,-3-1 0,-9-1 0,-2 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30.895"/>
    </inkml:context>
    <inkml:brush xml:id="br0">
      <inkml:brushProperty name="width" value="0.035" units="cm"/>
      <inkml:brushProperty name="height" value="0.035" units="cm"/>
      <inkml:brushProperty name="color" value="#E71224"/>
    </inkml:brush>
  </inkml:definitions>
  <inkml:trace contextRef="#ctx0" brushRef="#br0">1 1 24575,'0'5'0,"0"2"0,0 5 0,0 4 0,0 6 0,0 2 0,0-1 0,0-1 0,0-1 0,0-2 0,0 2 0,0-1 0,0-1 0,0 0 0,0-2 0,0-1 0,0 1 0,0-1 0,0 1 0,0-1 0,0-6 0,0-3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32.094"/>
    </inkml:context>
    <inkml:brush xml:id="br0">
      <inkml:brushProperty name="width" value="0.035" units="cm"/>
      <inkml:brushProperty name="height" value="0.035" units="cm"/>
      <inkml:brushProperty name="color" value="#E71224"/>
    </inkml:brush>
  </inkml:definitions>
  <inkml:trace contextRef="#ctx0" brushRef="#br0">0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34.944"/>
    </inkml:context>
    <inkml:brush xml:id="br0">
      <inkml:brushProperty name="width" value="0.035" units="cm"/>
      <inkml:brushProperty name="height" value="0.035" units="cm"/>
      <inkml:brushProperty name="color" value="#E71224"/>
    </inkml:brush>
  </inkml:definitions>
  <inkml:trace contextRef="#ctx0" brushRef="#br0">167 0 24575,'-8'0'0,"-2"0"0,-1 0 0,0 0 0,-1 0 0,0 0 0,2 2 0,1 0 0,1 2 0,0 0 0,0-2 0,0 1 0,-1-1 0,1 0 0,1 1 0,0-1 0,1 1 0,2 2 0,1 4 0,2 3 0,1 3 0,0 1 0,5 1 0,2-1 0,4 1 0,4-3 0,-2-1 0,0-1 0,-1-3 0,-1-1 0,-1-2 0,-2-1 0,-1 2 0,-1 1 0,0 1 0,-1-1 0,1-1 0,-1 0 0,0-2 0,-1 1 0,-2-1 0,1 2 0,-3 0 0,0 0 0,-1-1 0,-2-2 0,-3 0 0,-3-2 0,-2 0 0,0 0 0,1-2 0,1 0 0,1 0 0,-2 0 0,2 0 0,-3 0 0,-1 0 0,-1 0 0,1 0 0,2 0 0,1 0 0,5 0 0,0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37.828"/>
    </inkml:context>
    <inkml:brush xml:id="br0">
      <inkml:brushProperty name="width" value="0.035" units="cm"/>
      <inkml:brushProperty name="height" value="0.035" units="cm"/>
      <inkml:brushProperty name="color" value="#E71224"/>
    </inkml:brush>
  </inkml:definitions>
  <inkml:trace contextRef="#ctx0" brushRef="#br0">0 0 24575,'9'0'0,"5"0"0,0 0 0,3 0 0,-5 0 0,-1 0 0,-1 0 0,-2 0 0,-3 2 0,-1 2 0,-3 1 0,-2 1 0,-1-3 0,-4-1 0,-1-2 0,-2 0 0,-1 0 0,2 0 0,0-1 0,3-3 0,2 2 0,2-1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53.911"/>
    </inkml:context>
    <inkml:brush xml:id="br0">
      <inkml:brushProperty name="width" value="0.035" units="cm"/>
      <inkml:brushProperty name="height" value="0.035" units="cm"/>
      <inkml:brushProperty name="color" value="#E71224"/>
    </inkml:brush>
  </inkml:definitions>
  <inkml:trace contextRef="#ctx0" brushRef="#br0">28 42 24575,'5'0'0,"1"0"0,3 0 0,1 4 0,2 2 0,2 2 0,-1 4 0,-1 0 0,-2 1 0,-1 2 0,-1-1 0,-1 1 0,0 2 0,-2 0 0,1-1 0,-2 1 0,1-1 0,-2 0 0,1 1 0,0 0 0,0-3 0,0 0 0,0 0 0,-1-2 0,1 0 0,-1 0 0,-1 1 0,0 1 0,-1 3 0,-1-1 0,0 1 0,0-1 0,0 1 0,-2-1 0,-4 1 0,-7-2 0,-7-2 0,-2-3 0,0-4 0,3-2 0,3-2 0,1-2 0,3-3 0,5-6 0,4-6 0,2-3 0,1-1 0,0 4 0,3 4 0,3 3 0,4 4 0,4 1 0,0 1 0,3 2 0,2 0 0,1 0 0,2 0 0,0 0 0,-3 0 0,-1-2 0,-3-4 0,-2-3 0,-3-5 0,-3-3 0,-3-5 0,-2-5 0,-1-5 0,-1-3 0,0-1 0,0 1 0,0 2 0,-3 6 0,-3 3 0,-6 6 0,-1 5 0,-1 4 0,-1 4 0,1 3 0,-3 2 0,0 0 0,1 0 0,-1 0 0,1 0 0,1 0 0,1 0 0,1 0 0,3 0 0,0 0 0,1 0 0,1 0 0,0 0 0,0 0 0,0-3 0,1-5 0,1-2 0,1-3 0,2 0 0,1 2 0,4 3 0,2 4 0,4 3 0,5 1 0,5 0 0,3 0 0,1 0 0,2 3 0,0 3 0,-1 5 0,-1 3 0,-3 3 0,-3 7 0,-3 4 0,-2 2 0,-2 0 0,-1-6 0,-1 0 0,-1-2 0,-2-3 0,-2 0 0,0-5 0,-2 0 0,0-1 0,0-1 0,0 2 0,0 1 0,-2 0 0,-2-1 0,-2-2 0,-3 1 0,-1-1 0,0 0 0,-2 0 0,1-3 0,1-1 0,1-3 0,2-1 0,-1 0 0,-1 0 0,-3-2 0,-4 0 0,-2-2 0,1 0 0,3 0 0,3 0 0,2 0 0,1-1 0,2-3 0,1-3 0,2 2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14.678"/>
    </inkml:context>
    <inkml:brush xml:id="br0">
      <inkml:brushProperty name="width" value="0.035" units="cm"/>
      <inkml:brushProperty name="height" value="0.035" units="cm"/>
      <inkml:brushProperty name="color" value="#E71224"/>
    </inkml:brush>
  </inkml:definitions>
  <inkml:trace contextRef="#ctx0" brushRef="#br0">111 92 24575,'0'13'0,"0"2"0,0 3 0,0 1 0,0 0 0,0 1 0,0 5 0,0 6 0,0 6 0,0 3 0,0 3 0,0 4 0,0 2 0,0 8 0,0-4 0,0-1 0,0-2 0,0-1 0,0-2 0,0-7 0,2-11 0,0-8 0,0-18 0,0-25 0,-2-32 0,0-13 0,0-9 0,-1 5 0,2-3 0,0-21 0,2 3 0,1 32 0,2 6 0,9-29 0,3 46 0,0 8 0,2 5 0,2 7 0,3 7 0,1 7 0,-2 3 0,-2 0 0,0 0 0,-2 0 0,0 3 0,-2 5 0,-3 4 0,-2 4 0,-5 4 0,-4 4 0,-2 4 0,-2 2 0,0 2 0,0-4 0,-1-1 0,-4-2 0,-6-2 0,-8-2 0,-6-1 0,-4-4 0,-2-3 0,3-1 0,6-3 0,6 0 0,5-1 0,5 1 0,3 0 0,6-1 0,6-3 0,8 1 0,7 2 0,5 6 0,2 3 0,-6 1 0,-4 1 0,-3 0 0,-5 3 0,-5 3 0,-4 0 0,-4 3 0,0 0 0,0 1 0,0 0 0,0-1 0,0-2 0,-1-5 0,-5-2 0,-8 0 0,-12-6 0,-13-3 0,-12-6 0,-7-3 0,-4-2 0,4-6 0,6-11 0,13-15 0,18 11 0,9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56.477"/>
    </inkml:context>
    <inkml:brush xml:id="br0">
      <inkml:brushProperty name="width" value="0.035" units="cm"/>
      <inkml:brushProperty name="height" value="0.035" units="cm"/>
      <inkml:brushProperty name="color" value="#E71224"/>
    </inkml:brush>
  </inkml:definitions>
  <inkml:trace contextRef="#ctx0" brushRef="#br0">27 723 24575,'0'-26'0,"0"-15"0,0 7 0,0-18 0,0 20 0,0-9 0,0 13 0,-2 3 0,0 6 0,-3 0 0,1-1 0,0-2 0,0-1 0,2 1 0,0-2 0,1 0 0,1-4 0,0 1 0,0-1 0,0 2 0,0 0 0,0 3 0,0 1 0,0 3 0,0 4 0,0 1 0,1 4 0,4 2 0,4-1 0,4 2 0,7 2 0,3 2 0,5 2 0,1 1 0,-3 0 0,-1 0 0,-4 0 0,-1 0 0,-9 0 0,-3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58.478"/>
    </inkml:context>
    <inkml:brush xml:id="br0">
      <inkml:brushProperty name="width" value="0.035" units="cm"/>
      <inkml:brushProperty name="height" value="0.035" units="cm"/>
      <inkml:brushProperty name="color" value="#E71224"/>
    </inkml:brush>
  </inkml:definitions>
  <inkml:trace contextRef="#ctx0" brushRef="#br0">1 42 24575,'5'0'0,"2"0"0,7 0 0,3-2 0,2 0 0,0-3 0,-3-1 0,1 0 0,-1 0 0,-2 1 0,-5 0 0,-5 3 0,-3-1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2:10.878"/>
    </inkml:context>
    <inkml:brush xml:id="br0">
      <inkml:brushProperty name="width" value="0.35" units="cm"/>
      <inkml:brushProperty name="height" value="0.35" units="cm"/>
      <inkml:brushProperty name="color" value="#FFFFFF"/>
    </inkml:brush>
  </inkml:definitions>
  <inkml:trace contextRef="#ctx0" brushRef="#br0">22 1630 24575,'0'67'0,"0"1"0,0 0 0,0 12 0,0 3 0,0 2 0,0 10 0,0 4 0,0 0-328,0 0 0,0 1 0,0-4 128,0-16 0,0-4 0,0-3 457,0 16 0,0-7-257,0-23 0,0-7 262,0 3-262,0-37 0,0-24 0,-1-29 808,-2-43-808,1 25 0,-1-5 0,0-13 0,-1-6 0,2 14 0,-1-4 0,3-4-328,2-20 0,3-5 0,4-5 120,1 9 1,3-3-1,2-3 1,3-2 10,-1 9 0,3-3 1,1-1-1,1 0 0,2 0 33,-2 15 0,0-1 0,2 0 0,1 0 0,-1 2 0,1 1-33,4-9 0,1 2 1,0 1-1,0 2 0,0 3-49,3-5 0,-1 2 0,1 4 0,-2 5 195,2 4 0,-1 6 0,-1 7 51,0 2 0,-1 11 0,6 11 983,-16 54-550,-9 55-433,-7-11 0,-2 11 0,0 1 0,-1 9 0,1 7 174,0-20 1,0 4-1,1 4 1,0 2 0,1 1-175,-1-4 0,1 3 0,1 2 0,-1 0 0,1 1 0,0 0 0,0 4 0,1 0 0,0 1 0,0 0 0,0-1 0,-1-1 0,1-4 0,-1 0 0,0-1 0,0-1 0,0-2 0,0-3 0,0 21 0,-1-2 0,0-5 0,0-4 10,-2 4 0,0-5 0,-1-7-10,0 8 0,-2-13 0,1 2 0,-7-48 0,-13-36 0,-15-42 491,12 4 1,1-8-1,1-21 1,3-6-1,5-6 1,4-5-458,4 21 1,2-3-1,2-1-92,0-5 0,1-2 0,1-2 58,-1-6 0,-1-2 0,2 0 0,0-3 0,0 0 0,2 2 0,-1 10 0,2 2 0,0 4 0,2-22 0,2 9 0,-1 28 0,-1 6 0,0-10 0,-18 55 0,-21 59 0,7 3 0,1 9 0,-7 26 0,2 8 0,10-23 0,1 3 0,1 2-279,-1 11 0,0 2 1,2 2 278,3-18 0,0 2 0,1 1 0,-1 0 0,1 0 0,-1 0 0,1 0 0,-1 0 0,1-1 0,1 1 0,-1-1 0,1-2 0,-1 14 0,0-3 0,1-4 0,-2 16 0,2-8 0,2-22 0,2-8 0,-2 8 0,2-36 0,0-20 0,-6-22 983,-7-36-424,-7-47-559,12 31 0,2-5 0,0-9 0,1-2 0,1-1 0,3-1 0,3-4 0,2-2 0,1 19 0,1-2 0,1-1-328,0-6 0,1-1 0,1-2 289,0-5 1,0-2 0,1 1 38,2 2 0,1 0 0,0 3-93,2 9 0,1 1 0,1 4 93,4-17 0,3 7 0,-3 20 0,1 7 0,8-13 0,-11 37 0,-3 13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2:22.311"/>
    </inkml:context>
    <inkml:brush xml:id="br0">
      <inkml:brushProperty name="width" value="0.35" units="cm"/>
      <inkml:brushProperty name="height" value="0.35" units="cm"/>
      <inkml:brushProperty name="color" value="#FFFFFF"/>
    </inkml:brush>
  </inkml:definitions>
  <inkml:trace contextRef="#ctx0" brushRef="#br0">1 214 24575,'51'5'0,"1"-2"0,-1-3 0,0 0 0,-3 0 0,-6 0 0,-5 0 0,-4 0 0,0 0 0,0 0 0,-1-1 0,-1-1 0,-4-2 0,-1 0 0,-2-1 0,1 0 0,-2 2 0,-1 1 0,-3 2 0,-3 0 0,3 0 0,1 0 0,0 0 0,1 0 0,0 0 0,0 0 0,0 0 0,-1 0 0,-2 0 0,-2 0 0,1 0 0,-1 0 0,-1 0 0,-4 0 0,-4-3 0,-24-17 0,-2-1 0,-19-14 0,1 9 0,-8-1 0,-12 4 0,-9 4 0,-2 6 0,3 7 0,7 4 0,4 2 0,-1 0 0,1 1 0,2 1 0,7 0 0,11 1 0,8-2 0,7-1 0,5 0 0,2 0 0,1 0 0,3 2 0,3 9 0,3 0 0,2 11 0,2-1 0,3 7 0,3 5 0,1 0 0,-1-1 0,-3-3 0,-1-2 0,-2-5 0,-2-3 0,0-2 0,0-3 0,2-3 0,1-2 0,0-1 0,6 0 0,-2-2 0,1 1 0,0-4 0,0 0 0,2-1 0,3-2 0,-2 0 0,2 0 0,2-1 0,4-3 0,4-4 0,4-2 0,2-2 0,-1 3 0,-2 1 0,-4 2 0,-3 3 0,-2 2 0,0 1 0,-1 0 0,-1 0 0,-3 0 0,-1 0 0,-1 0 0,-1 0 0,2 0 0,-5 0 0,5 0 0,-2 0 0,-1 0 0,5 0 0,-5 0 0,3 0 0,0 0 0,-3 0 0,4 0 0,-5 0 0,5 0 0,-5 0 0,4 0 0,-4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0T12:27:07.254"/>
    </inkml:context>
    <inkml:brush xml:id="br0">
      <inkml:brushProperty name="width" value="0.035" units="cm"/>
      <inkml:brushProperty name="height" value="0.035" units="cm"/>
      <inkml:brushProperty name="color" value="#E71224"/>
    </inkml:brush>
  </inkml:definitions>
  <inkml:trace contextRef="#ctx0" brushRef="#br0">11 1 24575,'0'6'0,"0"10"0,0 6 0,0 12 0,-2-4 0,0 0 0,-1-5 0,1 1 0,1 0 0,1 3 0,0 0 0,0 2 0,0 4 0,0 4 0,0 5 0,0 3 0,0 1 0,0-1 0,0-1 0,0 0 0,0 2 0,2-1 0,0 0 0,3 2 0,0-1 0,0 2 0,0-2 0,1-4 0,-1 3 0,-2-2 0,-1 2 0,1 4 0,-1-2 0,1 1 0,-1 2 0,-2 1 0,0 4 0,0 1 0,0-2 0,0 0 0,0-5 0,0 0 0,0-4 0,0-3 0,0 3 0,0 0 0,0 1 0,0 0 0,0-6 0,0-5 0,0-3 0,0-4 0,0-1 0,0 1 0,0 1 0,0 0 0,0 0 0,0-4 0,0-1 0,0-2 0,0-3 0,0 2 0,0 1 0,0 3 0,0 2 0,0-2 0,0-2 0,0-3 0,0-2 0,0-1 0,0-1 0,0 0 0,0-1 0,0 1 0,0-3 0,0-3 0,0-2 0,0-12 0,0 4 0,0-7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0T12:27:23.337"/>
    </inkml:context>
    <inkml:brush xml:id="br0">
      <inkml:brushProperty name="width" value="0.035" units="cm"/>
      <inkml:brushProperty name="height" value="0.035" units="cm"/>
      <inkml:brushProperty name="color" value="#E71224"/>
    </inkml:brush>
  </inkml:definitions>
  <inkml:trace contextRef="#ctx0" brushRef="#br0">190 152 24575,'-7'0'0,"-6"0"0,-9 0 0,-8 0 0,-1 0 0,3 0 0,9 0 0,7-1 0,5-2 0,5-2 0,1-3 0,-1-1 0,-1-2 0,-1-2 0,0 1 0,2 1 0,0 3 0,2 0 0,1 2 0,3 0 0,4 0 0,4 0 0,3-1 0,2-1 0,1 2 0,-3 0 0,0 1 0,0 3 0,1 0 0,0 2 0,-4 3 0,-2 4 0,-5 3 0,-2 4 0,-1 0 0,-2 2 0,0-1 0,0-1 0,-1-2 0,-3-4 0,-5-2 0,-4-3 0,-4-1 0,-1-2 0,-3 0 0,0 0 0,2 0 0,2 0 0,6 0 0,4-1 0,2-3 0,3-2 0,2-4 0,-1-2 0,1-1 0,0-2 0,1 0 0,2-1 0,4 3 0,2 3 0,1 3 0,0 4 0,1 1 0,-1 2 0,0 2 0,-4 4 0,-3 5 0,0 4 0,-1 2 0,3 1 0,-1 3 0,1 2 0,-1 0 0,-2 0 0,-1-3 0,-1-2 0,0-4 0,-1-4 0,-2-3 0,-5-5 0,-5 1 0,-2-2 0,-1-3 0,5-4 0,4-6 0,5-6 0,2-3 0,0 3 0,0 2 0,0 10 0,0 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0T12:27:39.620"/>
    </inkml:context>
    <inkml:brush xml:id="br0">
      <inkml:brushProperty name="width" value="0.035" units="cm"/>
      <inkml:brushProperty name="height" value="0.035" units="cm"/>
      <inkml:brushProperty name="color" value="#E71224"/>
    </inkml:brush>
  </inkml:definitions>
  <inkml:trace contextRef="#ctx0" brushRef="#br0">62 1937 24575,'0'-8'0,"0"0"0,0-4 0,0-6 0,0-10 0,0-12 0,0-9 0,0-5 0,0 2 0,0 5 0,0 6 0,0 6 0,0 3 0,0-1 0,0-3 0,0-6 0,0-5 0,0-1 0,0-2 0,0 3 0,0 2 0,-4 6 0,-1 7 0,-1 3 0,2 2 0,4-2 0,0 0 0,0-1 0,0 1 0,0-3 0,0-1 0,0-2 0,0-3 0,0-1 0,0 0 0,0 1 0,0 2 0,0 2 0,0 2 0,0 5 0,0 1 0,0 0 0,0-3 0,0-1 0,0 4 0,0 4 0,0 7 0,0-1 0,-1 2 0,-1 0 0,0 0 0,0 1 0,-1 1 0,1 1 0,-2 4 0,0-1 0,1 1 0,1-1 0,2-3 0,0 1 0,0-1 0,0 2 0,0 1 0,0 0 0,0 0 0,-1-1 0,1 0 0,0-2 0,0 0 0,0-2 0,0-1 0,-2-2 0,0-2 0,-1 1 0,0 1 0,1 1 0,-1 2 0,1 7 0,2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0T12:27:46.537"/>
    </inkml:context>
    <inkml:brush xml:id="br0">
      <inkml:brushProperty name="width" value="0.035" units="cm"/>
      <inkml:brushProperty name="height" value="0.035" units="cm"/>
      <inkml:brushProperty name="color" value="#E71224"/>
    </inkml:brush>
  </inkml:definitions>
  <inkml:trace contextRef="#ctx0" brushRef="#br0">0 524 24575,'0'-11'0,"0"-4"0,0-10 0,0-5 0,0 0 0,0 6 0,2 9 0,-1 6 0,1 1 0,0-2 0,-1-3 0,0-8 0,4-11 0,3-12 0,1 0 0,-3 3 0,-1 13 0,-2 8 0,1 3 0,1 3 0,0-1 0,2 5 0,1 4 0,0 4 0,1 9 0,-1 11 0,2 12 0,0 11 0,4 9 0,0 5 0,2 0 0,0-1 0,-3-10 0,-1-9 0,-3-9 0,-3-8 0,-2-8 0,-3-6 0,-1-13 0,1-13 0,-1-13 0,2-15 0,3-5 0,3-3 0,2 6 0,-2 8 0,-1 10 0,-1 10 0,0 5 0,0 8 0,0 1 0,0 2 0,1 2 0,-1-1 0,2 1 0,-2-1 0,1-1 0,0 0 0,1 2 0,1 2 0,0 2 0,0 1 0,1 1 0,-2-1 0,-1 4 0,-1 5 0,-1 7 0,-3 7 0,-1 6 0,-1 9 0,0 3 0,0 7 0,0 1 0,0-4 0,2 0 0,1-9 0,0-7 0,-1-14 0,-2-6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0T12:27:50.887"/>
    </inkml:context>
    <inkml:brush xml:id="br0">
      <inkml:brushProperty name="width" value="0.035" units="cm"/>
      <inkml:brushProperty name="height" value="0.035" units="cm"/>
      <inkml:brushProperty name="color" value="#E71224"/>
    </inkml:brush>
  </inkml:definitions>
  <inkml:trace contextRef="#ctx0" brushRef="#br0">0 444 24575,'17'0'0,"13"0"0,26 0 0,20 0 0,4 0 0,-11 0 0,-23 0 0,-18-4 0,-16-3 0,-11-5 0,-10-7 0,-5-2 0,0-5 0,2 2 0,2-7 0,3-4 0,2-11 0,0-8 0,2 0 0,0 9 0,-1 13 0,1 13 0,1 10 0,0 4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0T12:27:57.770"/>
    </inkml:context>
    <inkml:brush xml:id="br0">
      <inkml:brushProperty name="width" value="0.035" units="cm"/>
      <inkml:brushProperty name="height" value="0.035" units="cm"/>
      <inkml:brushProperty name="color" value="#E71224"/>
    </inkml:brush>
  </inkml:definitions>
  <inkml:trace contextRef="#ctx0" brushRef="#br0">1 1 24575,'19'0'0,"16"0"0,27 0 0,18 0 0,2 0 0,-5 0 0,-19 0 0,-13 0 0,-14 0 0,-12 0 0,-7 2 0,-8 2 0,-2 5 0,-2 4 0,0 3 0,0 1 0,0 1 0,0-1 0,-2 3 0,-3 4 0,-3 4 0,1 6 0,0 3 0,-1 3 0,2-2 0,-1-1 0,2-5 0,0-3 0,0-3 0,2-6 0,1 0 0,2-3 0,0 1 0,0-9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17.778"/>
    </inkml:context>
    <inkml:brush xml:id="br0">
      <inkml:brushProperty name="width" value="0.035" units="cm"/>
      <inkml:brushProperty name="height" value="0.035" units="cm"/>
      <inkml:brushProperty name="color" value="#E71224"/>
    </inkml:brush>
  </inkml:definitions>
  <inkml:trace contextRef="#ctx0" brushRef="#br0">86 1052 24575,'0'-5'0,"0"-10"0,0-17 0,0-19 0,0-18 0,0-8 0,-5 0 0,-3 1 0,-1 3 0,-1 1 0,3-3 0,1 2 0,-2 0 0,0 7 0,-1 9 0,2 8 0,2 12 0,2 9 0,3 8 0,0 8 0,1 4 0,4 4 0,6 3 0,13 0 0,13 1 0,11 0 0,7 1 0,-4 6 0,-10 2 0,-11 2 0,-15-3 0,-8-5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0T12:27:13.170"/>
    </inkml:context>
    <inkml:brush xml:id="br0">
      <inkml:brushProperty name="width" value="0.035" units="cm"/>
      <inkml:brushProperty name="height" value="0.035" units="cm"/>
      <inkml:brushProperty name="color" value="#E71224"/>
    </inkml:brush>
  </inkml:definitions>
  <inkml:trace contextRef="#ctx0" brushRef="#br0">0 1 24575,'14'0'0,"65"23"0,5 13 0,-9-5 0,4 3 0,-5 3 0,-2 0 0,0 1 0,-1 0 0,-4-3 0,-1 0 0,-6-5 0,0-1 0,-2-1 0,0-1 0,5 1 0,2-1 0,2 0 0,-1 0 0,-2-1 0,-1-1 0,-4-2 0,-3-1 0,-7-5 0,-1 0 0,42 13 0,-2-3 0,4-1 0,-44-12 0,0 1 0,44 15 0,-7 0 0,-20-3 0,-18-4 0,-14-3 0,-9-4 0,9 1 0,24 5 0,25 10 0,-28-11 0,2 2 0,2 0 0,1 1 0,-3 0 0,0-1 0,-2-3 0,-2 0 0,-4-2 0,-1-1 0,42 16 0,-2-4 0,-4 1 0,-4-2 0,-8-2 0,-11-2 0,-9-2 0,-9-4 0,-5-3 0,4-1 0,8 2 0,8 4 0,4 2 0,-1 0 0,-6 0 0,-2-1 0,-1 0 0,2 1 0,5 0 0,-1-1 0,1 1 0,-3 2 0,3 3 0,8 7 0,8 5 0,9 3 0,-1 1 0,-4-3 0,-7-3 0,-8-4 0,-3-3 0,-7-3 0,-2-2 0,1 2 0,3 2 0,3 1 0,-1 1 0,-8-5 0,-7-3 0,-9-5 0,-10-7 0,-5-2 0,-4-4 0,-1 0 0,10 5 0,9 3 0,8 5 0,3 4 0,1 1 0,1 1 0,-4-2 0,-3-1 0,-8-2 0,-6-5 0,-6-3 0,-5-3 0,-1-3 0,-7-1 0,-1-3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0T12:27:15.470"/>
    </inkml:context>
    <inkml:brush xml:id="br0">
      <inkml:brushProperty name="width" value="0.035" units="cm"/>
      <inkml:brushProperty name="height" value="0.035" units="cm"/>
      <inkml:brushProperty name="color" value="#E71224"/>
    </inkml:brush>
  </inkml:definitions>
  <inkml:trace contextRef="#ctx0" brushRef="#br0">1 0 24575,'6'0'0,"3"0"0,7 0 0,4 0 0,0 3 0,-4 5 0,-7-4 0,-4 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0T12:28:05.087"/>
    </inkml:context>
    <inkml:brush xml:id="br0">
      <inkml:brushProperty name="width" value="0.035" units="cm"/>
      <inkml:brushProperty name="height" value="0.035" units="cm"/>
      <inkml:brushProperty name="color" value="#E71224"/>
    </inkml:brush>
  </inkml:definitions>
  <inkml:trace contextRef="#ctx0" brushRef="#br0">115 4 24575,'-9'2'0,"-14"17"0,5-3 0,-11 16 0,15-12 0,3 0 0,5-2 0,3-1 0,1 1 0,2 0 0,0-1 0,0 1 0,0 1 0,2 2 0,3 2 0,2 2 0,2 0 0,-1 0 0,1-1 0,-2-4 0,1-2 0,2-5 0,1-5 0,4-4 0,1-2 0,2-2 0,-1 0 0,3 0 0,3 0 0,4-2 0,3-4 0,2-9 0,1-9 0,0-12 0,-3-6 0,-1-2 0,-7 1 0,-7 5 0,-9 4 0,-4 5 0,-2 3 0,-5 2 0,-6 3 0,-6 4 0,-7 2 0,-5 5 0,-5 2 0,-4 2 0,0 3 0,1 1 0,4 2 0,7 0 0,3 0 0,9 1 0,5 0 0,4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08:24:16.759"/>
    </inkml:context>
    <inkml:brush xml:id="br0">
      <inkml:brushProperty name="width" value="0.025" units="cm"/>
      <inkml:brushProperty name="height" value="0.025" units="cm"/>
    </inkml:brush>
  </inkml:definitions>
  <inkml:trace contextRef="#ctx0" brushRef="#br0">70 123 24575,'-2'-2'0,"1"-4"0,1 2 0,0-4 0,1 4 0,0-1 0,1 1 0,1-1 0,0 0 0,-1-1 0,0 0 0,0 0 0,0 0 0,0 0 0,0 2 0,0 0 0,1 2 0,0 1 0,1 1 0,0 0 0,1 0 0,-1 0 0,1 0 0,0 2 0,-1 1 0,0 4 0,-1 1 0,-1 2 0,0 0 0,-1 1 0,0 0 0,-1-1 0,0 0 0,0-2 0,0 0 0,0-1 0,-2 0 0,-3-1 0,-3 0 0,-1-3 0,0-1 0,0-1 0,0-1 0,1 0 0,1-1 0,2-1 0,2-3 0,1-2 0,1-3 0,1-2 0,0 0 0,0 0 0,0 2 0,1 1 0,1 3 0,3 0 0,1 2 0,1 1 0,-1 0 0,0 1 0,0 0 0,-1 1 0,1 1 0,0 0 0,-1 0 0,0 0 0,-1 2 0,0 3 0,-1 2 0,-1 2 0,0 1 0,-1 2 0,-1 0 0,0 0 0,0-1 0,0-2 0,-2-1 0,-2-3 0,-2-2 0,-2-2 0,0-1 0,1 0 0,0-2 0,1-1 0,3-3 0,0-2 0,1-1 0,1-1 0,1 0 0,0 0 0,0 2 0,0 0 0,0 2 0,0 1 0,3 0 0,1 2 0,1 0 0,1 1 0,-1 1 0,1 0 0,1 1 0,-1 1 0,-1 2 0,-1 4 0,-1 3 0,-2 1 0,0 0 0,-1 0 0,0-2 0,0 0 0,-2-1 0,-1 0 0,-2-3 0,-1-1 0,-4-3 0,3-2 0,-1-4 0,3-5 0,2-4 0,1-2 0,1 1 0,1 3 0,0 3 0,0 2 0,2 1 0,2 1 0,4 1 0,3 1 0,1 2 0,0 0 0,-1 1 0,0 2 0,-2 2 0,-2 5 0,-3 5 0,-1 3 0,-2 1 0,-1 1 0,0-3 0,-2-1 0,-3-3 0,-4-3 0,-5 0 0,-2-1 0,-2-3 0,-1-2 0,2-2 0,2-3 0,3-4 0,4-4 0,3-5 0,3-3 0,1-2 0,1-1 0,0 1 0,1 2 0,3 3 0,3 4 0,3 2 0,1 4 0,1 2 0,1 1 0,0 1 0,-2 1 0,-1 0 0,-1 0 0,-1 1 0,0 2 0,-3 3 0,0 3 0,-3 5 0,-1 3 0,-1 1 0,-1 0 0,-1-1 0,-3-3 0,-3-2 0,-3-2 0,-3-3 0,-1-3 0,-1-2 0,1-2 0,2-5 0,3-5 0,4-5 0,2-3 0,3-1 0,1 2 0,0 1 0,0 3 0,0 1 0,2 2 0,2 2 0,3 3 0,2 2 0,2 2 0,0 1 0,0 0 0,-1 3 0,0 3 0,-2 4 0,-1 4 0,-2 1 0,-1 1 0,-3-1 0,-1 1 0,-4-1 0,-4 0 0,-3-1 0,-4-3 0,0-2 0,-1-4 0,-1-2 0,-3-7 0,6-3 0,0-7 0,7-1 0,4-1 0,1-1 0,2 0 0,0 0 0,0 1 0,0 1 0,1 3 0,2 2 0,1 1 0,1 3 0,0 2 0,0 0 0,-1 1 0,1 0 0,1 0 0,0 1 0,2 0 0,1 1 0,1 1 0,1 0 0,0 0 0,-1 0 0,-2 0 0,0 0 0,-1 3 0,-1 1 0,-3 3 0,-1 3 0,-2 2 0,0 2 0,0 1 0,0 0 0,0 0 0,0-2 0,-1 0 0,-3-2 0,-4-1 0,-4-1 0,-3-3 0,-1-2 0,2-2 0,0-4 0,1-4 0,3-4 0,3-4 0,2-3 0,4-1 0,0 1 0,1 1 0,0 3 0,0 2 0,0 4 0,1 1 0,-1 2 0,2 1 0,0 1 0,0 0 0,1-1 0,0 0 0,0-1 0,0-1 0,0 2 0,-1 0 0,1 1 0,1 1 0,0-1 0,2 2 0,-1-1 0,0 1 0,1 0 0,0 0 0,0 0 0,0 0 0,-2 0 0,1 0 0,0 1 0,1 1 0,-1 2 0,0 1 0,-2 2 0,-1 0 0,0 0 0,0 2 0,-1 0 0,0 1 0,-1 0 0,0 0 0,0-1 0,0-1 0,0-1 0,0 2 0,0 1 0,0 1 0,-1 0 0,-1 1 0,-2-2 0,-3 1 0,-4-1 0,-1-3 0,-4-1 0,-1-3 0,0-2 0,0-3 0,2-2 0,4-7 0,5-5 0,3-4 0,2-1 0,1 1 0,0 0 0,1 2 0,1 3 0,2 2 0,3 3 0,1 2 0,0 2 0,0 1 0,0 1 0,1 2 0,0 2 0,1 0 0,-1 0 0,-1 0 0,0 1 0,-3 2 0,0 2 0,-2 4 0,-1 1 0,0 1 0,-1-1 0,0 0 0,-1-1 0,0-1 0,0-1 0,0-3 0,0-2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08:24:24.909"/>
    </inkml:context>
    <inkml:brush xml:id="br0">
      <inkml:brushProperty name="width" value="0.025" units="cm"/>
      <inkml:brushProperty name="height" value="0.025" units="cm"/>
    </inkml:brush>
  </inkml:definitions>
  <inkml:trace contextRef="#ctx0" brushRef="#br0">20 129 24575,'0'-7'0,"0"0"0,0-6 0,0 4 0,0-2 0,1 4 0,1 3 0,2 0 0,1 1 0,0 1 0,-1 1 0,1 0 0,0 1 0,0 0 0,-1 0 0,0 3 0,0 1 0,-1 2 0,0 1 0,0 2 0,0 2 0,0-1 0,-1 0 0,-1-1 0,-1-1 0,0 1 0,-1-1 0,-1 0 0,-3-1 0,-3-2 0,-2-2 0,-1-2 0,0-1 0,1 0 0,1 0 0,2-3 0,2-2 0,2-3 0,0-3 0,2-1 0,1-1 0,0 1 0,0-1 0,0 1 0,0-1 0,0 2 0,0 1 0,0 2 0,0 1 0,1 3 0,1 2 0,3 1 0,1 1 0,0 0 0,1 0 0,0 0 0,0 0 0,0 0 0,-1 2 0,1 2 0,0 2 0,-2 4 0,0 1 0,-1 2 0,-2 1 0,0-2 0,-1 1 0,-1-3 0,0-1 0,0-1 0,-2-1 0,-2-2 0,-4-2 0,-3-2 0,0-1 0,0-1 0,0-2 0,3-2 0,1-5 0,2-4 0,2 0 0,2 0 0,0 0 0,1 2 0,0 0 0,1 3 0,2 2 0,1 1 0,3 0 0,-1 2 0,2 0 0,0 1 0,0 1 0,1 0 0,-1 2 0,0 0 0,0 0 0,-1 1 0,0 2 0,-1 5 0,0 4 0,-2 3 0,-1 1 0,-1-2 0,-2-1 0,0-2 0,0-2 0,0 0 0,0-1 0,-3-2 0,-3-1 0,-4-2 0,-1-2 0,0 0 0,-1-3 0,2-4 0,0-5 0,2-6 0,3-2 0,2 2 0,2 1 0,1 4 0,1 3 0,2 2 0,4 4 0,3 2 0,1 1 0,-1 2 0,-2 4 0,-1 4 0,-2 3 0,-2-1 0,-2 0 0,-1-1 0,-1-1 0,-3-1 0,-2-3 0,-2-2 0,0-2 0,1-1 0,0-3 0,0-3 0,2-5 0,1-2 0,2 0 0,1-1 0,1 2 0,0-1 0,0 2 0,1 1 0,2 1 0,2 3 0,2 1 0,2 2 0,1 1 0,1 0 0,-1 1 0,-1 0 0,-1 3 0,-2 5 0,-1 3 0,-2 4 0,-2 3 0,-1-2 0,-1-1 0,-2-1 0,-2-4 0,-2-2 0,-2-3 0,-2-2 0,-1-2 0,0-2 0,0-4 0,3-5 0,3-4 0,3-2 0,2-3 0,1 1 0,0 1 0,1 2 0,3 3 0,1 5 0,3 3 0,1 1 0,1 3 0,0 0 0,1 2 0,-1 4 0,-1 4 0,-3 5 0,-3 2 0,-2 0 0,-1-1 0,-1-3 0,-2-1 0,-3-3 0,-2-1 0,-4-2 0,-1-2 0,1-1 0,0-3 0,2-3 0,1-5 0,1-6 0,3-5 0,2-2 0,1 1 0,2 2 0,0 5 0,2 3 0,3 5 0,2 2 0,2 3 0,0 0 0,-1 2 0,-3 2 0,0 3 0,-2 3 0,-2 1 0,0 1 0,0 0 0,-1-1 0,0 0 0,0-1 0,0-1 0,0-1 0,-1-1 0,-2-2 0,-1-2 0,-4-2 0,0-2 0,1-4 0,0-3 0,2-4 0,2 0 0,0 1 0,3 1 0,0 4 0,0 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09:23:42.190"/>
    </inkml:context>
    <inkml:brush xml:id="br0">
      <inkml:brushProperty name="width" value="0.025" units="cm"/>
      <inkml:brushProperty name="height" value="0.025" units="cm"/>
    </inkml:brush>
  </inkml:definitions>
  <inkml:trace contextRef="#ctx0" brushRef="#br0">0 1 24575,'37'0'0,"8"0"0,17 0 0,8 0 0,9 2 0,-2 1 0,-2 4 0,-4 1 0,-6-1 0,-8-1 0,-7-3 0,-8-1 0,-7 0 0,-6 0 0,-3 0 0,-2 1 0,1 1 0,2-1 0,2 0 0,4 0 0,3-1 0,7 3 0,5 0 0,1 1 0,0 0 0,-5-1 0,-5-1 0,-5 0 0,-3-2 0,2 0 0,4-1 0,5 0 0,4 1 0,2-1 0,0 2 0,-1 0 0,-4 0 0,-5 0 0,-3-1 0,-3 0 0,1-1 0,3 0 0,2-1 0,2 0 0,1 0 0,-3 0 0,-3 0 0,-4 0 0,-1 0 0,0 1 0,2 2 0,0 0 0,1 0 0,-2 0 0,-1 0 0,-3-1 0,-3 1 0,-2-1 0,-3 0 0,0 0 0,1 0 0,4 1 0,5 1 0,3 1 0,2 1 0,1-1 0,-2 0 0,-4 0 0,-3 0 0,-2 0 0,-1 0 0,-2 1 0,-1 1 0,-2-1 0,0 1 0,-1-1 0,-1-1 0,1 1 0,0-1 0,-1 0 0,0 0 0,0 1 0,2 1 0,3 1 0,6 3 0,7 1 0,4 4 0,2 3 0,-6 1 0,-6-1 0,-7-3 0,-6-2 0,-3-2 0,-3-3 0,1 0 0,0 1 0,0 0 0,-1-1 0,-1 1 0,-2-1 0,0-1 0,1 0 0,0 2 0,2 0 0,-1 2 0,1 0 0,0 0 0,0 2 0,0 1 0,0 2 0,1 3 0,0 1 0,1 0 0,0 0 0,-1-2 0,1 0 0,0 2 0,2 2 0,-1 1 0,1 0 0,-2-2 0,-2-1 0,1-2 0,-1 0 0,1 0 0,-2-1 0,0 1 0,-1 1 0,-1 0 0,0 4 0,1 1 0,0-1 0,1 1 0,-1-1 0,1 0 0,0 4 0,0 2 0,1 5 0,2 1 0,0 1 0,0-3 0,-2-3 0,-1-2 0,-1 2 0,-1 7 0,1 8 0,2 6 0,2 0 0,0-5 0,-2-9 0,-3-7 0,-1-7 0,0 4 0,1 8 0,1 9 0,4 17 0,1 6 0,1 5 0,2 8 0,-2-4 0,-1-2 0,-4-7 0,-3-16 0,-2-13 0,0-10 0,-2-6 0,0-3 0,-1 1 0,0 0 0,0 0 0,0-1 0,0-2 0,0-2 0,0 0 0,0-1 0,0 2 0,0 2 0,0 3 0,0 4 0,0 2 0,0-2 0,0-2 0,1-7 0,1-2 0,0-3 0,0-4 0,-1-1 0,2-3 0,2-2 0,-2-1 0,1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09:23:48.856"/>
    </inkml:context>
    <inkml:brush xml:id="br0">
      <inkml:brushProperty name="width" value="0.025" units="cm"/>
      <inkml:brushProperty name="height" value="0.025" units="cm"/>
    </inkml:brush>
  </inkml:definitions>
  <inkml:trace contextRef="#ctx0" brushRef="#br0">0 608 24575,'0'-7'0,"2"-5"0,5-17 0,7-18 0,6-10 0,2-1 0,-1 14 0,-2 10 0,-2 6 0,-1 4 0,-1 4 0,0 5 0,-2 4 0,-2 1 0,2 0 0,-1-1 0,3-2 0,1 0 0,-1 0 0,0 1 0,2-1 0,-4 3 0,2-1 0,-6 5 0,0 2 0,-2-1 0,0 1 0,0 0 0,1-1 0,0 0 0,0-1 0,2 1 0,0 0 0,1-2 0,1 0 0,1 0 0,1-1 0,-2 3 0,-2 0 0,-1 2 0,0 1 0,-1 0 0,0 1 0,1-1 0,-1 1 0,0 0 0,2 0 0,0 0 0,1 0 0,1 0 0,0 0 0,1 1 0,-1 0 0,0 0 0,1 0 0,0 1 0,2 2 0,0 1 0,-2 2 0,0 0 0,-1 0 0,0 0 0,0-1 0,-1 1 0,-1-1 0,-1-1 0,0 1 0,-1-1 0,0 0 0,0 0 0,1 0 0,0 1 0,2 0 0,0-1 0,1 1 0,0-1 0,0 1 0,0-1 0,0 0 0,1 0 0,-1 0 0,1 0 0,-1-1 0,3 1 0,4 3 0,5 0 0,5 3 0,5 2 0,4 0 0,1 1 0,-3 0 0,-3-2 0,-5-1 0,-4-1 0,-3 0 0,-3-2 0,-1-2 0,-2 0 0,1-2 0,1 1 0,1 1 0,2 0 0,-1-1 0,0 0 0,-1 0 0,1-1 0,0 1 0,-1 0 0,-2-1 0,1-1 0,-2 1 0,2 0 0,-1 0 0,-1 1 0,0-2 0,-2 0 0,-1 0 0,1-1 0,0 1 0,1-1 0,2 1 0,-1 0 0,3 0 0,2 2 0,5 2 0,4 0 0,0 1 0,2 0 0,-3-2 0,-3 1 0,-1-2 0,-3 1 0,-2-1 0,-4-2 0,-1 0 0,-2-1 0,0 0 0,1-1 0,1 1 0,1 0 0,3 0 0,3 0 0,2 0 0,0 1 0,-3-1 0,0 0 0,1 0 0,4 0 0,4 1 0,6-1 0,2 1 0,1-1 0,-6 0 0,-8 1 0,-6-1 0,-5 0 0,-2 0 0,-3-1 0,0 0 0,-1 0 0,0 0 0,2 0 0,1 0 0,3 0 0,3 0 0,1 2 0,2-1 0,-2 0 0,-2-1 0,-1 0 0,-1 0 0,3 0 0,3 0 0,0 0 0,1 1 0,-5 1 0,-2-1 0,0 0 0,-2-1 0,-1 0 0,0 0 0,-2 0 0,-1-1 0,-3 0 0,-2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09:29:03.079"/>
    </inkml:context>
    <inkml:brush xml:id="br0">
      <inkml:brushProperty name="width" value="0.025" units="cm"/>
      <inkml:brushProperty name="height" value="0.025" units="cm"/>
    </inkml:brush>
  </inkml:definitions>
  <inkml:trace contextRef="#ctx0" brushRef="#br0">70 123 24575,'-2'-2'0,"1"-4"0,1 2 0,0-4 0,1 4 0,0-1 0,1 1 0,1-1 0,0 0 0,-1-1 0,0 0 0,0 0 0,0 0 0,0 0 0,0 2 0,0 0 0,1 2 0,0 1 0,1 1 0,0 0 0,1 0 0,-1 0 0,1 0 0,0 2 0,-1 1 0,0 4 0,-1 1 0,-1 2 0,0 0 0,-1 1 0,0 0 0,-1-1 0,0 0 0,0-2 0,0 0 0,0-1 0,-2 0 0,-3-1 0,-3 0 0,-1-3 0,0-1 0,0-1 0,0-1 0,1 0 0,1-1 0,2-1 0,2-3 0,1-2 0,1-3 0,1-2 0,0 0 0,0 0 0,0 2 0,1 1 0,1 3 0,3 0 0,1 2 0,1 1 0,-1 0 0,0 1 0,0 0 0,-1 1 0,1 1 0,0 0 0,-1 0 0,0 0 0,-1 2 0,0 3 0,-1 2 0,-1 2 0,0 1 0,-1 2 0,-1 0 0,0 0 0,0-1 0,0-2 0,-2-1 0,-2-3 0,-2-2 0,-2-2 0,0-1 0,1 0 0,0-2 0,1-1 0,3-3 0,0-2 0,1-1 0,1-1 0,1 0 0,0 0 0,0 2 0,0 0 0,0 2 0,0 1 0,3 0 0,1 2 0,1 0 0,1 1 0,-1 1 0,1 0 0,1 1 0,-1 1 0,-1 2 0,-1 4 0,-1 3 0,-2 1 0,0 0 0,-1 0 0,0-2 0,0 0 0,-2-1 0,-1 0 0,-2-3 0,-1-1 0,-4-3 0,3-2 0,-1-4 0,3-5 0,2-4 0,1-2 0,1 1 0,1 3 0,0 3 0,0 2 0,2 1 0,2 1 0,4 1 0,3 1 0,1 2 0,0 0 0,-1 1 0,0 2 0,-2 2 0,-2 5 0,-3 5 0,-1 3 0,-2 1 0,-1 1 0,0-3 0,-2-1 0,-3-3 0,-4-3 0,-5 0 0,-2-1 0,-2-3 0,-1-2 0,2-2 0,2-3 0,3-4 0,4-4 0,3-5 0,3-3 0,1-2 0,1-1 0,0 1 0,1 2 0,3 3 0,3 4 0,3 2 0,1 4 0,1 2 0,1 1 0,0 1 0,-2 1 0,-1 0 0,-1 0 0,-1 1 0,0 2 0,-3 3 0,0 3 0,-3 5 0,-1 3 0,-1 1 0,-1 0 0,-1-1 0,-3-3 0,-3-2 0,-3-2 0,-3-3 0,-1-3 0,-1-2 0,1-2 0,2-5 0,3-5 0,4-5 0,2-3 0,3-1 0,1 2 0,0 1 0,0 3 0,0 1 0,2 2 0,2 2 0,3 3 0,2 2 0,2 2 0,0 1 0,0 0 0,-1 3 0,0 3 0,-2 4 0,-1 4 0,-2 1 0,-1 1 0,-3-1 0,-1 1 0,-4-1 0,-4 0 0,-3-1 0,-4-3 0,0-2 0,-1-4 0,-1-2 0,-3-7 0,6-3 0,0-7 0,7-1 0,4-1 0,1-1 0,2 0 0,0 0 0,0 1 0,0 1 0,1 3 0,2 2 0,1 1 0,1 3 0,0 2 0,0 0 0,-1 1 0,1 0 0,1 0 0,0 1 0,2 0 0,1 1 0,1 1 0,1 0 0,0 0 0,-1 0 0,-2 0 0,0 0 0,-1 3 0,-1 1 0,-3 3 0,-1 3 0,-2 2 0,0 2 0,0 1 0,0 0 0,0 0 0,0-2 0,-1 0 0,-3-2 0,-4-1 0,-4-1 0,-3-3 0,-1-2 0,2-2 0,0-4 0,1-4 0,3-4 0,3-4 0,2-3 0,4-1 0,0 1 0,1 1 0,0 3 0,0 2 0,0 4 0,1 1 0,-1 2 0,2 1 0,0 1 0,0 0 0,1-1 0,0 0 0,0-1 0,0-1 0,0 2 0,-1 0 0,1 1 0,1 1 0,0-1 0,2 2 0,-1-1 0,0 1 0,1 0 0,0 0 0,0 0 0,0 0 0,-2 0 0,1 0 0,0 1 0,1 1 0,-1 2 0,0 1 0,-2 2 0,-1 0 0,0 0 0,0 2 0,-1 0 0,0 1 0,-1 0 0,0 0 0,0-1 0,0-1 0,0-1 0,0 2 0,0 1 0,0 1 0,-1 0 0,-1 1 0,-2-2 0,-3 1 0,-4-1 0,-1-3 0,-4-1 0,-1-3 0,0-2 0,0-3 0,2-2 0,4-7 0,5-5 0,3-4 0,2-1 0,1 1 0,0 0 0,1 2 0,1 3 0,2 2 0,3 3 0,1 2 0,0 2 0,0 1 0,0 1 0,1 2 0,0 2 0,1 0 0,-1 0 0,-1 0 0,0 1 0,-3 2 0,0 2 0,-2 4 0,-1 1 0,0 1 0,-1-1 0,0 0 0,-1-1 0,0-1 0,0-1 0,0-3 0,0-2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09:29:03.081"/>
    </inkml:context>
    <inkml:brush xml:id="br0">
      <inkml:brushProperty name="width" value="0.025" units="cm"/>
      <inkml:brushProperty name="height" value="0.025" units="cm"/>
    </inkml:brush>
  </inkml:definitions>
  <inkml:trace contextRef="#ctx0" brushRef="#br0">0 1 24575,'37'0'0,"8"0"0,17 0 0,8 0 0,9 2 0,-2 1 0,-2 4 0,-4 1 0,-6-1 0,-8-1 0,-7-3 0,-8-1 0,-7 0 0,-6 0 0,-3 0 0,-2 1 0,1 1 0,2-1 0,2 0 0,4 0 0,3-1 0,7 3 0,5 0 0,1 1 0,0 0 0,-5-1 0,-5-1 0,-5 0 0,-3-2 0,2 0 0,4-1 0,5 0 0,4 1 0,2-1 0,0 2 0,-1 0 0,-4 0 0,-5 0 0,-3-1 0,-3 0 0,1-1 0,3 0 0,2-1 0,2 0 0,1 0 0,-3 0 0,-3 0 0,-4 0 0,-1 0 0,0 1 0,2 2 0,0 0 0,1 0 0,-2 0 0,-1 0 0,-3-1 0,-3 1 0,-2-1 0,-3 0 0,0 0 0,1 0 0,4 1 0,5 1 0,3 1 0,2 1 0,1-1 0,-2 0 0,-4 0 0,-3 0 0,-2 0 0,-1 0 0,-2 1 0,-1 1 0,-2-1 0,0 1 0,-1-1 0,-1-1 0,1 1 0,0-1 0,-1 0 0,0 0 0,0 1 0,2 1 0,3 1 0,6 3 0,7 1 0,4 4 0,2 3 0,-6 1 0,-6-1 0,-7-3 0,-6-2 0,-3-2 0,-3-3 0,1 0 0,0 1 0,0 0 0,-1-1 0,-1 1 0,-2-1 0,0-1 0,1 0 0,0 2 0,2 0 0,-1 2 0,1 0 0,0 0 0,0 2 0,0 1 0,0 2 0,1 3 0,0 1 0,1 0 0,0 0 0,-1-2 0,1 0 0,0 2 0,2 2 0,-1 1 0,1 0 0,-2-2 0,-2-1 0,1-2 0,-1 0 0,1 0 0,-2-1 0,0 1 0,-1 1 0,-1 0 0,0 4 0,1 1 0,0-1 0,1 1 0,-1-1 0,1 0 0,0 4 0,0 2 0,1 5 0,2 1 0,0 1 0,0-3 0,-2-3 0,-1-2 0,-1 2 0,-1 7 0,1 8 0,2 6 0,2 0 0,0-5 0,-2-9 0,-3-7 0,-1-7 0,0 4 0,1 8 0,1 9 0,4 17 0,1 6 0,1 5 0,2 8 0,-2-4 0,-1-2 0,-4-7 0,-3-16 0,-2-13 0,0-10 0,-2-6 0,0-3 0,-1 1 0,0 0 0,0 0 0,0-1 0,0-2 0,0-2 0,0 0 0,0-1 0,0 2 0,0 2 0,0 3 0,0 4 0,0 2 0,0-2 0,0-2 0,1-7 0,1-2 0,0-3 0,0-4 0,-1-1 0,2-3 0,2-2 0,-2-1 0,1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09:29:03.082"/>
    </inkml:context>
    <inkml:brush xml:id="br0">
      <inkml:brushProperty name="width" value="0.025" units="cm"/>
      <inkml:brushProperty name="height" value="0.025" units="cm"/>
    </inkml:brush>
  </inkml:definitions>
  <inkml:trace contextRef="#ctx0" brushRef="#br0">0 608 24575,'0'-7'0,"1"-5"0,3-17 0,3-18 0,3-10 0,2-1 0,-1 14 0,-2 10 0,0 6 0,-1 4 0,0 4 0,-1 5 0,0 4 0,-1 1 0,0 0 0,1-1 0,1-2 0,0 0 0,0 0 0,-1 1 0,2-1 0,-2 3 0,0-1 0,-2 5 0,0 2 0,-2-1 0,1 1 0,0 0 0,0-1 0,0 0 0,0-1 0,1 1 0,0 0 0,1-2 0,0 0 0,1 0 0,0-1 0,-1 3 0,0 0 0,-2 2 0,0 1 0,1 0 0,-1 1 0,0-1 0,1 1 0,-1 0 0,1 0 0,0 0 0,1 0 0,0 0 0,0 0 0,1 1 0,-1 0 0,0 0 0,1 0 0,0 1 0,0 2 0,1 1 0,-1 2 0,-1 0 0,1 0 0,-1 0 0,0-1 0,0 1 0,-1-1 0,0-1 0,-1 1 0,0-1 0,0 0 0,1 0 0,-1 0 0,1 1 0,0 0 0,1-1 0,0 1 0,1-1 0,-1 1 0,0-1 0,0 0 0,1 0 0,-1 0 0,1 0 0,-1-1 0,2 1 0,1 3 0,3 0 0,4 3 0,1 2 0,3 0 0,0 1 0,-2 0 0,-1-2 0,-2-1 0,-3-1 0,-1 0 0,-2-2 0,0-2 0,-1 0 0,0-2 0,1 1 0,0 1 0,1 0 0,0-1 0,0 0 0,-1 0 0,1-1 0,0 1 0,-1 0 0,0-1 0,-1-1 0,0 1 0,0 0 0,1 0 0,-1 1 0,-1-2 0,0 0 0,-1 0 0,1-1 0,0 1 0,0-1 0,1 1 0,0 0 0,1 0 0,2 2 0,1 2 0,3 0 0,0 1 0,1 0 0,-2-2 0,0 1 0,-2-2 0,-1 1 0,-1-1 0,-3-2 0,0 0 0,-1-1 0,1 0 0,0-1 0,0 1 0,0 0 0,3 0 0,1 0 0,0 0 0,1 1 0,-1-1 0,-1 0 0,1 0 0,2 0 0,2 1 0,3-1 0,1 1 0,0-1 0,-3 0 0,-3 1 0,-4-1 0,-2 0 0,-1 0 0,-2-1 0,0 0 0,-1 0 0,1 0 0,1 0 0,0 0 0,2 0 0,1 0 0,1 2 0,0-1 0,0 0 0,-1-1 0,-1 0 0,0 0 0,1 0 0,2 0 0,0 0 0,0 1 0,-2 1 0,-1-1 0,-1 0 0,0-1 0,-1 0 0,0 0 0,-1 0 0,0-1 0,-2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18.895"/>
    </inkml:context>
    <inkml:brush xml:id="br0">
      <inkml:brushProperty name="width" value="0.035" units="cm"/>
      <inkml:brushProperty name="height" value="0.035" units="cm"/>
      <inkml:brushProperty name="color" value="#E71224"/>
    </inkml:brush>
  </inkml:definitions>
  <inkml:trace contextRef="#ctx0" brushRef="#br0">1 24 24575,'15'0'0,"3"0"0,4 0 0,5 0 0,5 0 0,1-4 0,0-2 0,-4 1 0,-4-1 0,-10 5 0,-6-1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09:30:21.291"/>
    </inkml:context>
    <inkml:brush xml:id="br0">
      <inkml:brushProperty name="width" value="0.025" units="cm"/>
      <inkml:brushProperty name="height" value="0.025" units="cm"/>
    </inkml:brush>
  </inkml:definitions>
  <inkml:trace contextRef="#ctx0" brushRef="#br0">96 132 24575,'0'-4'0,"0"0"0,0-10 0,0 0 0,3 0 0,1 3 0,2 4 0,3 4 0,-2 3 0,1 3 0,-3 7 0,-3 8 0,0 5 0,-2 3 0,0-2 0,0-6 0,0-3 0,-1-4 0,-4-4 0,-4-2 0,-7-4 0,-3-1 0,-1 0 0,3-5 0,4-5 0,4-6 0,5-6 0,1 0 0,3-1 0,0 0 0,2 1 0,4 4 0,4 0 0,2 4 0,2 2 0,-1 3 0,0 4 0,-1 3 0,-1 2 0,-2 6 0,-2 10 0,-3 11 0,-3 9 0,-1 1 0,0-4 0,-6-7 0,-4-9 0,-7-7 0,-5-5 0,0-5 0,1-10 0,7-9 0,4-9 0,5-3 0,3 3 0,1 5 0,1 6 0,3 5 0,5 4 0,4 4 0,4 3 0,1 1 0,-2 1 0,-2 3 0,-3 7 0,-3 5 0,-4 7 0,-2 2 0,-1-2 0,-1-3 0,-3-5 0,-4-5 0,-6-5 0,-2-3 0,-2-9 0,1-6 0,4-9 0,3-4 0,5 2 0,3 4 0,3 4 0,5 4 0,6 5 0,5 2 0,3 4 0,-2 1 0,-2 0 0,-4 3 0,-1 6 0,-3 7 0,-2 6 0,-4 2 0,-4 0 0,-5-2 0,-5-3 0,-7-5 0,-2-7 0,1-4 0,1-6 0,5-10 0,3-10 0,5-8 0,3-1 0,2 6 0,4 8 0,4 8 0,6 5 0,4 4 0,0 1 0,-2 0 0,-2 1 0,-2 3 0,-2 7 0,-3 6 0,-2 6 0,-3-1 0,-1-2 0,-1-5 0,-5-7 0,-5-4 0,-3-3 0,-4-3 0,2-7 0,3-8 0,4-9 0,5-2 0,3 3 0,3 4 0,5 7 0,6 5 0,4 5 0,4 2 0,-3 2 0,-1 5 0,-3 10 0,-5 8 0,-2 8 0,-5 0 0,-2-4 0,-1-6 0,-4-8 0,-9-6 0,2-5 0,-5-12 0,6-8 0,4-8 0,2-3 0,5 7 0,0 4 0,2 5 0,4 7 0,2 2 0,3 3 0,-3 3 0,-2 2 0,-2 5 0,-3 4 0,-1 1 0,-1 0 0,-3-2 0,-6-2 0,-3-2 0,-2-4 0,1-3 0,6-1 0,3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09:30:26.741"/>
    </inkml:context>
    <inkml:brush xml:id="br0">
      <inkml:brushProperty name="width" value="0.025" units="cm"/>
      <inkml:brushProperty name="height" value="0.025" units="cm"/>
    </inkml:brush>
  </inkml:definitions>
  <inkml:trace contextRef="#ctx0" brushRef="#br0">0 12 24575,'6'0'0,"1"0"0,9 0 0,4 0 0,2 0 0,-2 0 0,-6 0 0,2 0 0,1 0 0,4 0 0,3 0 0,1 0 0,1 0 0,-3 0 0,0 0 0,-2 0 0,0 0 0,-2 0 0,-5 0 0,0 0 0,0 0 0,0 0 0,2 0 0,-2 0 0,1 0 0,1 0 0,0 0 0,3 0 0,0 0 0,0 0 0,-1-1 0,1-1 0,1 1 0,1-1 0,1 2 0,-1 0 0,-2 0 0,-2 0 0,-3 0 0,-1-1 0,1-1 0,-2 1 0,1 0 0,0 1 0,0 0 0,1 0 0,0 0 0,0 0 0,0 0 0,0 0 0,0 0 0,0 0 0,0 0 0,0 0 0,0 0 0,-1 0 0,0 0 0,0 0 0,1 0 0,0 0 0,-1 0 0,-1 0 0,-1 0 0,3 0 0,2 0 0,1 0 0,1 0 0,-1 0 0,-2 0 0,-1 0 0,-1 0 0,-1 0 0,-2 0 0,-1 0 0,-2 0 0,5 0 0,-8 0 0,3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07:35.215"/>
    </inkml:context>
    <inkml:brush xml:id="br0">
      <inkml:brushProperty name="width" value="0.035" units="cm"/>
      <inkml:brushProperty name="height" value="0.035" units="cm"/>
      <inkml:brushProperty name="color" value="#E71224"/>
    </inkml:brush>
  </inkml:definitions>
  <inkml:trace contextRef="#ctx0" brushRef="#br0">0 1 24575,'48'0'0,"13"4"0,14 6 0,6 7 0,10 5 0,6 3-1233,-21-4 1,5 2-1,3 3 1,1 0-1,-1 1 1233,7 2 0,1 2 0,0 1 0,1 0 0,-1 1 0,-1 0 0,0 2 0,0 0 0,-1-1 0,-2-1 32,-8-3 1,0-1 0,-1-1 0,-2 0 0,-3-2-33,2 0 0,-2-1 0,-3 0 0,-2-1 187,12 5 0,-4 1 1,-9-5-1,-10-7 0,-10-2 1,7 8-1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07:44.799"/>
    </inkml:context>
    <inkml:brush xml:id="br0">
      <inkml:brushProperty name="width" value="0.035" units="cm"/>
      <inkml:brushProperty name="height" value="0.035" units="cm"/>
      <inkml:brushProperty name="color" value="#E71224"/>
    </inkml:brush>
  </inkml:definitions>
  <inkml:trace contextRef="#ctx0" brushRef="#br0">2571 0 24575,'-5'0'0,"-6"0"0,-26 0 0,-39 0 0,17 1 0,-8 2 0,-18 6 0,-6 6-553,20 2 1,-2 4 0,-2 5 552,-10 8 0,-3 5 0,-1 4-398,15-5 0,-1 2 0,-1 2 1,0 1 397,-7 4 0,-1 2 0,-1 1 0,-1-1 0,15-8 0,-2 0 0,-1 0 0,2-1 0,0 0 0,-14 6 0,0-1 0,4-2 0,5-2 0,5-3 0,5-3 0,5-4 0,-1-1 0,1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07:54.715"/>
    </inkml:context>
    <inkml:brush xml:id="br0">
      <inkml:brushProperty name="width" value="0.035" units="cm"/>
      <inkml:brushProperty name="height" value="0.035" units="cm"/>
      <inkml:brushProperty name="color" value="#E71224"/>
    </inkml:brush>
  </inkml:definitions>
  <inkml:trace contextRef="#ctx0" brushRef="#br0">0 1 24575,'30'0'0,"64"34"0,-16-4 0,8 5-347,-11-3 0,3 3 1,1 1 346,3 3 0,1 1 0,-2-2 0,-10-5 0,-1-2 0,-3 0 0,16 8 0,-8-4 170,-24-13 0,-5-3-170,12 4 173,-32-16-173,-15-3 0,-7 2 0,-1 0 527,-1 1-527,0-3 0,0-1 0,0-1 0,0 0 0,0-3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07:55.949"/>
    </inkml:context>
    <inkml:brush xml:id="br0">
      <inkml:brushProperty name="width" value="0.035" units="cm"/>
      <inkml:brushProperty name="height" value="0.035" units="cm"/>
      <inkml:brushProperty name="color" value="#E71224"/>
    </inkml:brush>
  </inkml:definitions>
  <inkml:trace contextRef="#ctx0" brushRef="#br0">1344 0 24575,'-22'0'0,"-31"7"0,-43 17 0,26 1 0,-4 5 0,-12 10 0,0 5 0,3 0 0,1 3 0,5-1 0,3 1 0,9-6 0,3-1 0,7-4 0,1-1 0,2-1 0,3-2 0,-30 17 0,20-11 0,21-13 0,20-13 0,9-6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07:59.332"/>
    </inkml:context>
    <inkml:brush xml:id="br0">
      <inkml:brushProperty name="width" value="0.035" units="cm"/>
      <inkml:brushProperty name="height" value="0.035" units="cm"/>
      <inkml:brushProperty name="color" value="#E71224"/>
    </inkml:brush>
  </inkml:definitions>
  <inkml:trace contextRef="#ctx0" brushRef="#br0">1 1 24575,'10'0'0,"5"0"0,8 0 0,7 4 0,4 7 0,6 6 0,2 9 0,28 17 0,-20-11 0,19 12 0,-25-16 0,1 1 0,0 1 0,-5-1 0,-7-5 0,-7-3 0,-4-3 0,5 2 0,9 6 0,11 8 0,6 5 0,-6-2 0,-9-7 0,-10-8 0,-3-3 0,6 2 0,7 5 0,3 4 0,-6-3 0,-9-3 0,-5-6 0,-7-5 0,-1-2 0,0-3 0,-3-2 0,1 0 0,-2-1 0,-2-2 0,0 1 0,-1-3 0,-1 0 0,-3-2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08:03.049"/>
    </inkml:context>
    <inkml:brush xml:id="br0">
      <inkml:brushProperty name="width" value="0.035" units="cm"/>
      <inkml:brushProperty name="height" value="0.035" units="cm"/>
      <inkml:brushProperty name="color" value="#E71224"/>
    </inkml:brush>
  </inkml:definitions>
  <inkml:trace contextRef="#ctx0" brushRef="#br0">0 836 24575,'11'-9'0,"16"-15"0,20-18 0,25-21 0,-27 26 0,2-1 0,-2 2 0,-1 2 0,33-28 0,-15 12 0,-15 8 0,0 2 0,3-2 0,5-4 0,4-2 0,-1 1 0,-7 3 0,-13 12 0,-9 8 0,-12 9 0,-7 8 0,-2 1 0,1-2 0,3 0 0,3-3 0,0 1 0,-2 4 0,-6 3 0,-2 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08:05.215"/>
    </inkml:context>
    <inkml:brush xml:id="br0">
      <inkml:brushProperty name="width" value="0.035" units="cm"/>
      <inkml:brushProperty name="height" value="0.035" units="cm"/>
      <inkml:brushProperty name="color" value="#E71224"/>
    </inkml:brush>
  </inkml:definitions>
  <inkml:trace contextRef="#ctx0" brushRef="#br0">1 1 24575,'25'0'0,"39"13"0,-5 5 0,7 6 0,21 9 0,5 5 0,-30-10 0,2 1 0,-3 1 0,24 12 0,-5-1 0,-18-10 0,-7-3 0,13 6 0,-22-10 0,-15-10 0,-2 3 0,4 5 0,-1 0 0,-5-1 0,-9-7 0,-5-6 0,4 1 0,13 3 0,15 5 0,6 4 0,-2-1 0,-12-3 0,-12-1 0,5 1 0,13 11 0,24 18 0,-24-17 0,2 2 0,4 3 0,0 1 0,4 3 0,1 1 0,5 3 0,2 0 0,0 2 0,1 0 0,-3-1 0,-2-2 0,-9-6 0,-4-2 0,14 13 0,-26-21 0,-18-13 0,-11-10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08:06.832"/>
    </inkml:context>
    <inkml:brush xml:id="br0">
      <inkml:brushProperty name="width" value="0.035" units="cm"/>
      <inkml:brushProperty name="height" value="0.035" units="cm"/>
      <inkml:brushProperty name="color" value="#E71224"/>
    </inkml:brush>
  </inkml:definitions>
  <inkml:trace contextRef="#ctx0" brushRef="#br0">1729 0 24575,'-15'12'0,"-18"21"0,-23 25 0,15-17 0,-3 1 0,-8 6 0,-4 1 0,-4 1 0,-3 0 0,-4 2 0,-2 0 0,-1 2 0,0 2 0,-4 6 0,0 2 0,1 1 0,0 2 0,3-2 0,1 0 0,7-8 0,2-1 0,5-7 0,2-1 0,7-8 0,1-1 0,-26 24 0,16-14 0,19-16 0,6-5 0,4-5 0,2-2 0,8-4 0,4-5 0,6-4 0,3-5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20.761"/>
    </inkml:context>
    <inkml:brush xml:id="br0">
      <inkml:brushProperty name="width" value="0.035" units="cm"/>
      <inkml:brushProperty name="height" value="0.035" units="cm"/>
      <inkml:brushProperty name="color" value="#E71224"/>
    </inkml:brush>
  </inkml:definitions>
  <inkml:trace contextRef="#ctx0" brushRef="#br0">0 0 24575,'79'0'0,"16"0"0,9 0 0,-19 0 0,2 0 0,-4 0 0,6 0 0,-8 0 0,-6 0 0,-8 0 0,-12 0 0,-7 0 0,8 0 0,-32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08:09.649"/>
    </inkml:context>
    <inkml:brush xml:id="br0">
      <inkml:brushProperty name="width" value="0.035" units="cm"/>
      <inkml:brushProperty name="height" value="0.035" units="cm"/>
      <inkml:brushProperty name="color" value="#E71224"/>
    </inkml:brush>
  </inkml:definitions>
  <inkml:trace contextRef="#ctx0" brushRef="#br0">1 1 24575,'4'3'0,"13"-1"0,14 0 0,13-2 0,13 2 0,15 9 0,13 9 0,-35-5 0,1 1 0,1 1 0,-1 2 0,41 13 0,-14-8 0,-15-6 0,-2 0 0,10 5 0,6 5 0,4 3 0,-5-2 0,-7-1 0,-6-4 0,-6-3 0,-2-1 0,0 4 0,4 1 0,4 4 0,2 3 0,-1 2 0,4 3 0,3 3 0,2 4 0,-4-2 0,-15-5 0,-15-12 0,-22-13 0,-10-6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08:10.798"/>
    </inkml:context>
    <inkml:brush xml:id="br0">
      <inkml:brushProperty name="width" value="0.035" units="cm"/>
      <inkml:brushProperty name="height" value="0.035" units="cm"/>
      <inkml:brushProperty name="color" value="#E71224"/>
    </inkml:brush>
  </inkml:definitions>
  <inkml:trace contextRef="#ctx0" brushRef="#br0">1495 0 24575,'-17'0'0,"-31"15"0,-3 7 0,-8 5 0,-24 15 0,-7 4 0,23-12 0,-2 1 0,2-1 0,1-1 0,1-1 0,2-2 0,-20 10 0,5-4 0,19-10 0,4-2 0,-32 12 0,22-10 0,22-8 0,3 1 0,3 3 0,3 1 0,0 1 0,0 0 0,1-1 0,8-3 0,7-4 0,4-5 0,9-5 0,-1-4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34:48.127"/>
    </inkml:context>
    <inkml:brush xml:id="br0">
      <inkml:brushProperty name="width" value="0.025" units="cm"/>
      <inkml:brushProperty name="height" value="0.025" units="cm"/>
    </inkml:brush>
  </inkml:definitions>
  <inkml:trace contextRef="#ctx0" brushRef="#br0">92 97 24575,'0'-6'0,"0"0"0,0 0 0,0 0 0,0-1 0,0 1 0,1 2 0,1-1 0,1 1 0,1 2 0,1 0 0,0 2 0,-1 0 0,0 2 0,-3 1 0,-1 3 0,1 0 0,1 0 0,-1 1 0,0-1 0,-1-1 0,0-1 0,0 1 0,-1-1 0,-3-1 0,-1-2 0,-2-1 0,1 0 0,1-1 0,2 0 0,0-2 0,1-1 0,1-1 0,0 1 0,0-1 0,1 0 0,0-1 0,-1-2 0,1-1 0,0 0 0,1 2 0,2 2 0,0 3 0,1 2 0,2 0 0,-1 0 0,2 0 0,-2 1 0,-2 1 0,0 3 0,-2 1 0,1 0 0,0 0 0,0 1 0,-1 0 0,0 0 0,-1 0 0,0 1 0,0 0 0,0 0 0,-1-1 0,-4-1 0,-2-3 0,-2-1 0,-1-2 0,1 0 0,1 0 0,1 0 0,0 0 0,2 0 0,1-1 0,1-2 0,1-2 0,2-3 0,-1 0 0,1-1 0,0-1 0,0 1 0,1-2 0,1 2 0,2 1 0,2 2 0,1 2 0,0 1 0,0 1 0,0 0 0,0 1 0,-1 0 0,0 1 0,0 0 0,-1 2 0,-2 9 0,-1-4 0,-2 8 0,0-4 0,0 1 0,0 1 0,0-2 0,-1-2 0,-2-1 0,-4-4 0,-2-2 0,-2-2 0,2 0 0,0 0 0,3-3 0,2-3 0,1-2 0,3-4 0,0-3 0,0-1 0,0-1 0,0 1 0,0 4 0,0 3 0,3 2 0,1 4 0,1 0 0,2 2 0,0 1 0,2 2 0,0 1 0,-2 3 0,-2 3 0,-2 1 0,0 0 0,0 0 0,0 0 0,-1-1 0,-1 1 0,-1 1 0,0 0 0,0 0 0,0 0 0,0-1 0,-2-1 0,-4-3 0,-6-2 0,-4-3 0,-3-1 0,1 0 0,3 0 0,1 0 0,3-1 0,1-2 0,3-2 0,1-2 0,3-1 0,2-2 0,-1-2 0,2-1 0,1-1 0,2-1 0,3 4 0,3 1 0,0 2 0,1 2 0,-1 1 0,1 0 0,1 3 0,0-1 0,1 2 0,6-1 0,-4 1 0,2 1 0,-9 1 0,-2 2 0,-1 2 0,-2 4 0,0 2 0,-1 1 0,-1 1 0,0 1 0,0 1 0,0-3 0,-2 1 0,-3-3 0,-5-3 0,-3-3 0,0-3 0,1-1 0,1 0 0,1-3 0,1-5 0,3-2 0,3-2 0,0 1 0,3 0 0,0 0 0,0-2 0,0 0 0,0 1 0,2 3 0,2 0 0,2 3 0,1 3 0,-1 0 0,2 2 0,0 0 0,0 2 0,-2 2 0,-2 3 0,-3 1 0,-1 2 0,0 1 0,0 0 0,-1 1 0,-3 0 0,-3 0 0,-3-1 0,-1-1 0,0-3 0,1-2 0,2-3 0,1 0 0,2-3 0,2-3 0,1-4 0,2-3 0,0 0 0,1-1 0,2 2 0,2 1 0,2 2 0,1 1 0,0 3 0,0 2 0,-2 1 0,-2 5 0,-2 2 0,-2 5 0,0 3 0,0 2 0,0 1 0,0-3 0,-2-1 0,0-2 0,-2-1 0,-2-2 0,0-3 0,0-3 0,0-1 0,-1-1 0,-1 0 0,0 0 0,1-1 0,-1-2 0,2 0 0,0-2 0,1 0 0,1 0 0,2 0 0,1-2 0,1-1 0,0 4 0,0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34:55.661"/>
    </inkml:context>
    <inkml:brush xml:id="br0">
      <inkml:brushProperty name="width" value="0.025" units="cm"/>
      <inkml:brushProperty name="height" value="0.025" units="cm"/>
    </inkml:brush>
  </inkml:definitions>
  <inkml:trace contextRef="#ctx0" brushRef="#br0">35 74 24575,'0'-5'0,"2"1"0,3-1 0,1 2 0,1 1 0,-1 2 0,-2 2 0,-1 1 0,-2 2 0,-1 4 0,0 0 0,0 0 0,-1-2 0,-2-3 0,-4-2 0,-2-1 0,-2 0 0,2-1 0,0 0 0,2 0 0,1-2 0,3-2 0,1-3 0,1-1 0,1-2 0,0 1 0,1 2 0,2 1 0,1 2 0,1 2 0,1 1 0,-1-1 0,1 2 0,-1-1 0,-1 3 0,0 1 0,-2 3 0,-2 1 0,0 1 0,-1-3 0,-1 0 0,0-1 0,-2-2 0,-1 0 0,1-3 0,0-2 0,2-7 0,1-5 0,1-1 0,0 0 0,0 4 0,1 5 0,2 2 0,2 3 0,0 2 0,2 0 0,0 0 0,0 2 0,-2 3 0,-1 2 0,-3 3 0,-1-1 0,0-1 0,0 1 0,0-1 0,0-1 0,-1-1 0,0-3 0,-3-1 0,-1-2 0,-1 1 0,0-2 0,0-1 0,2-2 0,2-3 0,2-1 0,0 0 0,0-2 0,0 1 0,0 1 0,3 0 0,0 4 0,2 1 0,2 3 0,0-1 0,0 1 0,0 0 0,0 0 0,-2 1 0,2 2 0,-2 2 0,0 3 0,-1 2 0,-1 1 0,-2 0 0,-1-1 0,-1-1 0,-2-3 0,-5-3 0,-2-1 0,1 1 0,3-2 0,3 1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34:59.211"/>
    </inkml:context>
    <inkml:brush xml:id="br0">
      <inkml:brushProperty name="width" value="0.025" units="cm"/>
      <inkml:brushProperty name="height" value="0.025" units="cm"/>
    </inkml:brush>
  </inkml:definitions>
  <inkml:trace contextRef="#ctx0" brushRef="#br0">0 28 24575,'3'-3'0,"-1"-1"0,-1 0 0,1 0 0,1 2 0,1 0 0,1 1 0,1 1 0,-1 0 0,0 0 0,1 2 0,-1 3 0,0 3 0,-1 1 0,-2 0 0,-1 1 0,0-2 0,-2 0 0,-3-4 0,-2-2 0,-3 0 0,1-3 0,1-1 0,3-1 0,2-2 0,1-1 0,1-1 0,0 0 0,0 1 0,1 2 0,2 1 0,2 2 0,1 0 0,0 1 0,1 0 0,-1 1 0,-2 1 0,-2 2 0,-2 3 0,-1-1 0,-2-1 0,-2-2 0,-4-1 0,0-2 0,0-2 0,2-3 0,2-2 0,2-2 0,2 1 0,0 2 0,2 2 0,2 1 0,3 1 0,1 1 0,-1 2 0,-2 1 0,-2 1 0,-1 2 0,-2-1 0,-1-1 0,-3-1 0,0-2 0,-1-1 0,2-3 0,3-1 0,3 0 0,1 2 0,1 2 0,0 1 0,-1 4 0,-1 2 0,-2 2 0,0 0 0,-2-2 0,-1-2 0,-1-1 0,-1-3 0,1-4 0,2-2 0,2-2 0,0-2 0,0 2 0,2 1 0,1 3 0,1 1 0,2 1 0,-3 2 0,-1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35:07.244"/>
    </inkml:context>
    <inkml:brush xml:id="br0">
      <inkml:brushProperty name="width" value="0.025" units="cm"/>
      <inkml:brushProperty name="height" value="0.025" units="cm"/>
    </inkml:brush>
  </inkml:definitions>
  <inkml:trace contextRef="#ctx0" brushRef="#br0">48 1 24575,'0'7'0,"0"2"0,-3 0 0,-2 2 0,-1-3 0,0-1 0,2-3 0,1-1 0,-1 0 0,1-2 0,-2-1 0,2-2 0,0-2 0,1-2 0,2-2 0,0 1 0,-1 1 0,2 2 0,2 1 0,-1 3 0,0 3 0,-1 1 0,-1 2 0,0-1 0,0 1 0,0-4 0,0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35:09.961"/>
    </inkml:context>
    <inkml:brush xml:id="br0">
      <inkml:brushProperty name="width" value="0.025" units="cm"/>
      <inkml:brushProperty name="height" value="0.025" units="cm"/>
    </inkml:brush>
  </inkml:definitions>
  <inkml:trace contextRef="#ctx0" brushRef="#br0">1 0 24575,'5'0'0,"4"0"0,0 0 0,2 1 0,-5 2 0,-1 2 0,0 1 0,-2 1 0,-1 0 0,-1 0 0,-1-1 0,0 0 0,-1-1 0,-2-1 0,-2-1 0,-2-2 0,-2 0 0,2-1 0,2-1 0,2-2 0,1-2 0,3 0 0,1 1 0,2 2 0,1 2 0,1 0 0,0 0 0,-1 1 0,-2 2 0,-1 4 0,-2-1 0,-3-1 0,-2-3 0,1-2 0,0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35:22.261"/>
    </inkml:context>
    <inkml:brush xml:id="br0">
      <inkml:brushProperty name="width" value="0.025" units="cm"/>
      <inkml:brushProperty name="height" value="0.025" units="cm"/>
    </inkml:brush>
  </inkml:definitions>
  <inkml:trace contextRef="#ctx0" brushRef="#br0">0 1611 24575,'5'2'0,"0"0"0,4 1 0,0-1 0,2 0 0,-1-2 0,-1 0 0,1 0 0,-1 0 0,2-3 0,0-4 0,1-5 0,3-4 0,6-2 0,9 0 0,16-6 0,12-5 0,9-6 0,-1-1 0,-14 6 0,-15 7 0,-17 9 0,-10 5 0,-3-2 0,3-3 0,13-10 0,12-8 0,6-3 0,-2 2 0,-13 10 0,-10 7 0,-8 5 0,-1-5 0,8-10 0,10-11 0,20-18 0,5-4 0,-1 5 0,-10 9 0,-16 19 0,-10 9 0,-7 7 0,-2 3 0,2-3 0,5-6 0,6-8 0,7-9 0,1-1 0,-1 2 0,-3 5 0,-7 8 0,-5 5 0,-1 0 0,3-4 0,5-5 0,7-5 0,9-10 0,-7 12 0,0-5 0,-15 19 0,-2 1 0,2-2 0,8-5 0,7-5 0,3 0 0,-3 1 0,-7 6 0,-8 7 0,-4 2 0,0 2 0,1-4 0,2-2 0,1-1 0,0 0 0,-3 2 0,-3 2 0,-1 0 0,2-2 0,4-3 0,3-3 0,0 1 0,-4 5 0,-3 3 0,-3 2 0,-1 2 0,3-4 0,1-5 0,3-3 0,4-2 0,-1 2 0,-2 6 0,1 4 0,5 1 0,7 0 0,5-1 0,3 1 0,-6 1 0,-6 2 0,-3 1 0,-6 0 0,1 0 0,1 0 0,1 0 0,3 0 0,0 0 0,0 0 0,0 0 0,-1 0 0,0 0 0,2 0 0,1 0 0,0 0 0,-3 0 0,0 1 0,0 1 0,4 1 0,4 1 0,4 1 0,3 2 0,0 1 0,-2 2 0,-2 0 0,-6 0 0,-2-2 0,-2-1 0,0 2 0,6 1 0,8 4 0,7 3 0,2 2 0,-3 0 0,-8-3 0,-10-4 0,-8-3 0,-4-2 0,-2 0 0,-2-2 0,0-1 0,1 0 0,2 2 0,4 2 0,3 3 0,3 2 0,2 1 0,6 5 0,2 5 0,1 1 0,-1-1 0,-6-5 0,-6-6 0,-4-4 0,-4-5 0,0 0 0,1 1 0,1-1 0,-1 1 0,-1-2 0,-1 0 0,1 0 0,3-1 0,1 2 0,1 0 0,-2 1 0,-2 1 0,-2 0 0,-2-1 0,-1 1 0,2-1 0,1 0 0,1-1 0,0-1 0,0 1 0,1 0 0,1 1 0,3 1 0,0 1 0,2 0 0,-1-1 0,-1-1 0,-1-3 0,0-1 0,2-1 0,0 0 0,1 0 0,0 1 0,-1 1 0,-2-1 0,1 0 0,7-2 0,9-1 0,9-2 0,3-1 0,-7 0 0,-9 0 0,-10 1 0,-4-1 0,0 0 0,0-2 0,5-1 0,5-3 0,6-1 0,2 0 0,-1 1 0,-3 2 0,-5 0 0,0 1 0,-1 0 0,0 0 0,-3 0 0,-5 2 0,-1 0 0,0-1 0,2-1 0,3-1 0,4-1 0,3 0 0,-1-1 0,-1 0 0,-3 3 0,-2 0 0,1-1 0,1-1 0,0-1 0,-1 1 0,1 2 0,3-1 0,0 1 0,0-1 0,-2 2 0,-4 1 0,-2 0 0,1 0 0,3-2 0,2-1 0,1 0 0,-4 3 0,-2 1 0,-1 0 0,2-1 0,4-1 0,3 1 0,2-2 0,-1 2 0,-2 0 0,-5 2 0,-3 2 0,-2 0 0,1-1 0,2 0 0,3-1 0,2 0 0,-3 0 0,-4 3 0,-3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35:42.411"/>
    </inkml:context>
    <inkml:brush xml:id="br0">
      <inkml:brushProperty name="width" value="0.025" units="cm"/>
      <inkml:brushProperty name="height" value="0.025" units="cm"/>
    </inkml:brush>
  </inkml:definitions>
  <inkml:trace contextRef="#ctx0" brushRef="#br0">0 145 24575,'3'-5'0,"4"-3"0,-2 1 0,5-1 0,-3 0 0,-1 2 0,1 0 0,-2 1 0,1 1 0,-1 0 0,2-1 0,1-1 0,4-5 0,3-4 0,2-1 0,0 1 0,-3 5 0,-2 5 0,-4 5 0,-1 5 0,-3 4 0,0 2 0,-1 0 0,1 0 0,-1 0 0,0-1 0,0 1 0,1-5 0,0 2 0,0-3 0,0-1 0,3 0 0,1-1 0,3 1 0,4 2 0,3 1 0,2 2 0,-2 0 0,-3-1 0,-4 0 0,-2 0 0,2 2 0,3 4 0,5 3 0,1 2 0,1 2 0,-1 0 0,-1 0 0,-1 1 0,-1-4 0,-4-2 0,-3-4 0,0-1 0,1 1 0,4 3 0,5 3 0,3 2 0,1 0 0,-2-1 0,-2-4 0,-2 0 0,0-1 0,1 2 0,3 3 0,3 2 0,3 3 0,0 2 0,2-1 0,-1-1 0,-4-3 0,-4-4 0,-6-3 0,-4-3 0,2-1 0,3 2 0,7 5 0,3 2 0,-1 0 0,-4-2 0,-9-6 0,-5-3 0,-3-1 0,4 0 0,9 7 0,12 10 0,10 8 0,1 3 0,-5-7 0,-12-8 0,-5-3 0,3 2 0,7 11 0,12 9 0,5 6 0,-3-5 0,-10-9 0,-12-10 0,-10-10 0,-4-3 0,6 5 0,11 12 0,17 16 0,13 9 0,1-3 0,-10-13 0,-16-14 0,-11-10 0,-7-6 0,-4-2 0,-2-1 0,-1 1 0,0 2 0,7 2 0,10 5 0,8 3 0,1 1 0,-5-2 0,-8-3 0,-5-4 0,4 1 0,9 4 0,5 3 0,3 3 0,-7-3 0,-10-4 0,-6-3 0,-3-2 0,-1-1 0,2-1 0,1 0 0,0-1 0,0 0 0,1-1 0,0-1 0,0 0 0,0 0 0,0 0 0,1 0 0,0-1 0,-3-1 0,-1-2 0,-3-1 0,-1 0 0,0-1 0,0-1 0,1-1 0,-1-1 0,0 1 0,-1-1 0,0 0 0,1 1 0,1-1 0,-1 2 0,1 0 0,0 1 0,0 0 0,0-1 0,0-1 0,1-4 0,-3 4 0,1-6 0,0 3 0,-1 0 0,0 0 0,0 3 0,0-1 0,0 1 0,0 1 0,1 0 0,-1 2 0,0 1 0,0 1 0,0-1 0,0-1 0,0 0 0,0 1 0,-1 2 0,1 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37:30.827"/>
    </inkml:context>
    <inkml:brush xml:id="br0">
      <inkml:brushProperty name="width" value="0.025" units="cm"/>
      <inkml:brushProperty name="height" value="0.025" units="cm"/>
    </inkml:brush>
  </inkml:definitions>
  <inkml:trace contextRef="#ctx0" brushRef="#br0">215 356 24575,'-3'-6'0,"-4"-3"0,-4-3 0,-3 0 0,2 1 0,5 3 0,4 3 0,2 0 0,-2 0 0,-3-3 0,-4-2 0,-2-2 0,3 1 0,4 4 0,1 2 0,0-3 0,-3-4 0,-3-4 0,1 1 0,2 3 0,2 5 0,3 2 0,-1 0 0,-3-3 0,-1-5 0,-2-2 0,0-1 0,2 5 0,3 3 0,1 3 0,2 0 0,1-2 0,-1-4 0,-1-1 0,-1-1 0,0 3 0,0 3 0,2 2 0,-1 2 0,2 3 0,0 4 0,3 4 0,-1 2 0,0 0 0,-1-1 0,-1-1 0,0-1 0,0 0 0,0 1 0,1 0 0,0 0 0,1-1 0,1 0 0,1 0 0,1 2 0,1 0 0,2 1 0,0 3 0,1 3 0,-1 2 0,-1 2 0,-1-3 0,-2-3 0,-2-2 0,-1-3 0,0-1 0,1-2 0,1-2 0,2-1 0,1 1 0,1 0 0,2 1 0,-1 0 0,1-1 0,0 1 0,0 0 0,0 0 0,-1 0 0,-1 0 0,-2-2 0,-2-2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23.961"/>
    </inkml:context>
    <inkml:brush xml:id="br0">
      <inkml:brushProperty name="width" value="0.035" units="cm"/>
      <inkml:brushProperty name="height" value="0.035" units="cm"/>
      <inkml:brushProperty name="color" value="#E71224"/>
    </inkml:brush>
  </inkml:definitions>
  <inkml:trace contextRef="#ctx0" brushRef="#br0">1 647 24575,'0'-11'0,"0"-6"0,0-12 0,0-6 0,0-7 0,0-1 0,0-7 0,0-3 0,0-1 0,0 0 0,0 7 0,0 6 0,0 5 0,0 8 0,0 5 0,0 4 0,0 3 0,0 1 0,2 2 0,4 2 0,5 5 0,9 2 0,6 4 0,4 0 0,2 0 0,0 0 0,-4 0 0,-3 4 0,-5 3 0,-3 5 0,-4 7 0,-3 2 0,-3 2 0,-5 1 0,0-2 0,-2-3 0,0 2 0,0-1 0,-3-1 0,-6 0 0,-6-3 0,-5-2 0,-2-3 0,3-4 0,0-3 0,5-2 0,6-2 0,7 0 0,10 1 0,7 4 0,5 3 0,0 4 0,-2 1 0,-2-1 0,0 3 0,-3-1 0,-1 3 0,-5-3 0,-4 1 0,-3-1 0,-1 1 0,1 1 0,-1-1 0,0-1 0,0-1 0,0 0 0,-2 0 0,-1-1 0,-5 1 0,-6 2 0,-4 1 0,-4 1 0,-5 1 0,-1-2 0,-4-3 0,-1-2 0,3-5 0,1-2-1696,5-3 0,10-1 0,5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6:52.659"/>
    </inkml:context>
    <inkml:brush xml:id="br0">
      <inkml:brushProperty name="width" value="0.025" units="cm"/>
      <inkml:brushProperty name="height" value="0.025" units="cm"/>
    </inkml:brush>
  </inkml:definitions>
  <inkml:trace contextRef="#ctx0" brushRef="#br0">1 0 24575,'0'0'0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07.343"/>
    </inkml:context>
    <inkml:brush xml:id="br0">
      <inkml:brushProperty name="width" value="0.025" units="cm"/>
      <inkml:brushProperty name="height" value="0.025" units="cm"/>
    </inkml:brush>
  </inkml:definitions>
  <inkml:trace contextRef="#ctx0" brushRef="#br0">29 51 24575,'5'0'0,"1"0"0,-2 0 0,1 0 0,-1 1 0,0 0 0,-1 1 0,-1 1 0,0 1 0,-1 0 0,-1 1 0,0 1 0,1 0 0,0 1 0,1 0 0,0-1 0,0 0 0,-1 1 0,-1-3 0,-2-1 0,-3-2 0,-2 0 0,-2-1 0,1 0 0,-1-1 0,2-5 0,1-2 0,3-2 0,2 0 0,1 3 0,0 0 0,0 1 0,0 1 0,2 2 0,1 1 0,3 1 0,2 0 0,1 1 0,0 0 0,-1 0 0,-1 0 0,0 0 0,0 0 0,0 3 0,-2 1 0,-2 3 0,0 1 0,-2 2 0,0 0 0,-1-1 0,0-2 0,-1-2 0,-2-2 0,-2-2 0,-4-1 0,-1 0 0,0 0 0,1-2 0,3-3 0,1-4 0,3-2 0,2-1 0,0 1 0,0 1 0,0 0 0,0 0 0,0 1 0,1 1 0,3 4 0,3 1 0,4 2 0,1 1 0,-3 2 0,-2 2 0,-4 2 0,-1 2 0,-1 1 0,-1 1 0,0 0 0,-1-1 0,-2-1 0,-1-3 0,-2 0 0,-1-2 0,0 0 0,-2-2 0,0-1 0,-1 0 0,0-1 0,1-3 0,1-4 0,2-3 0,3 0 0,0 1 0,1 1 0,1 2 0,0 0 0,1 0 0,0 1 0,0 0 0,0 0 0,2 2 0,3 1 0,1 1 0,3 1 0,1 1 0,0 0 0,-1 1 0,-2 3 0,0 2 0,-2 4 0,0 2 0,-1 2 0,-2 0 0,-1 0 0,-1-1 0,0-1 0,0-3 0,0-1 0,-2-2 0,-1-4 0,-3-1 0,-3 0 0,-2-1 0,-1 0 0,2-1 0,2-2 0,2-2 0,2-5 0,2-2 0,1-2 0,1 2 0,0 3 0,2 3 0,2 3 0,2 2 0,2 0 0,1 1 0,0 0 0,0 0 0,0 1 0,0 2 0,-2 2 0,0 2 0,-3-2 0,-2-1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14.025"/>
    </inkml:context>
    <inkml:brush xml:id="br0">
      <inkml:brushProperty name="width" value="0.035" units="cm"/>
      <inkml:brushProperty name="height" value="0.035" units="cm"/>
      <inkml:brushProperty name="color" value="#E71224"/>
    </inkml:brush>
  </inkml:definitions>
  <inkml:trace contextRef="#ctx0" brushRef="#br0">1 0 24575,'0'29'0,"0"-11"0,0 14 0,0-20 0,0-5 0,0-5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14.809"/>
    </inkml:context>
    <inkml:brush xml:id="br0">
      <inkml:brushProperty name="width" value="0.035" units="cm"/>
      <inkml:brushProperty name="height" value="0.035" units="cm"/>
      <inkml:brushProperty name="color" value="#E71224"/>
    </inkml:brush>
  </inkml:definitions>
  <inkml:trace contextRef="#ctx0" brushRef="#br0">1 0 24575,'0'19'0,"0"8"0,0 12 0,0 12 0,0 2 0,0-1 0,0-11 0,0-18 0,0-13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15.442"/>
    </inkml:context>
    <inkml:brush xml:id="br0">
      <inkml:brushProperty name="width" value="0.035" units="cm"/>
      <inkml:brushProperty name="height" value="0.035" units="cm"/>
      <inkml:brushProperty name="color" value="#E71224"/>
    </inkml:brush>
  </inkml:definitions>
  <inkml:trace contextRef="#ctx0" brushRef="#br0">0 0 24575,'0'28'0,"0"8"0,0 15 0,0 7 0,0-5 0,0-5 0,0-13 0,0-17 0,0-8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16.042"/>
    </inkml:context>
    <inkml:brush xml:id="br0">
      <inkml:brushProperty name="width" value="0.035" units="cm"/>
      <inkml:brushProperty name="height" value="0.035" units="cm"/>
      <inkml:brushProperty name="color" value="#E71224"/>
    </inkml:brush>
  </inkml:definitions>
  <inkml:trace contextRef="#ctx0" brushRef="#br0">0 1 24575,'0'30'0,"0"23"0,0 16 0,0 8 0,0-12 0,0-18 0,0-20 0,0-14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16.659"/>
    </inkml:context>
    <inkml:brush xml:id="br0">
      <inkml:brushProperty name="width" value="0.035" units="cm"/>
      <inkml:brushProperty name="height" value="0.035" units="cm"/>
      <inkml:brushProperty name="color" value="#E71224"/>
    </inkml:brush>
  </inkml:definitions>
  <inkml:trace contextRef="#ctx0" brushRef="#br0">0 0 24575,'0'19'0,"0"15"0,0 20 0,0 17 0,0-5 0,0-14 0,0-25 0,0-19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17.425"/>
    </inkml:context>
    <inkml:brush xml:id="br0">
      <inkml:brushProperty name="width" value="0.035" units="cm"/>
      <inkml:brushProperty name="height" value="0.035" units="cm"/>
      <inkml:brushProperty name="color" value="#E71224"/>
    </inkml:brush>
  </inkml:definitions>
  <inkml:trace contextRef="#ctx0" brushRef="#br0">0 0 24575,'0'9'0,"0"4"0,0 9 0,0 17 0,0 11 0,0 7 0,0 1 0,0-12 0,0-12 0,0-16 0,0-11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18.142"/>
    </inkml:context>
    <inkml:brush xml:id="br0">
      <inkml:brushProperty name="width" value="0.035" units="cm"/>
      <inkml:brushProperty name="height" value="0.035" units="cm"/>
      <inkml:brushProperty name="color" value="#E71224"/>
    </inkml:brush>
  </inkml:definitions>
  <inkml:trace contextRef="#ctx0" brushRef="#br0">0 0 24575,'0'17'0,"0"15"0,0 14 0,0 8 0,0 0 0,0-14 0,0-9 0,0-9 0,0-7 0,0-7 0,0-4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18.892"/>
    </inkml:context>
    <inkml:brush xml:id="br0">
      <inkml:brushProperty name="width" value="0.035" units="cm"/>
      <inkml:brushProperty name="height" value="0.035" units="cm"/>
      <inkml:brushProperty name="color" value="#E71224"/>
    </inkml:brush>
  </inkml:definitions>
  <inkml:trace contextRef="#ctx0" brushRef="#br0">0 1 24575,'0'7'0,"0"5"0,0 4 0,0 7 0,0 5 0,0 0 0,0 0 0,0-7 0,0-8 0,0-6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29.495"/>
    </inkml:context>
    <inkml:brush xml:id="br0">
      <inkml:brushProperty name="width" value="0.035" units="cm"/>
      <inkml:brushProperty name="height" value="0.035" units="cm"/>
      <inkml:brushProperty name="color" value="#E71224"/>
    </inkml:brush>
  </inkml:definitions>
  <inkml:trace contextRef="#ctx0" brushRef="#br0">1 279 24575,'17'0'0,"0"0"0,1 0 0,-1 2 0,-3 2 0,-1 2 0,-3 1 0,-2-1 0,-2 2 0,-2 2 0,-2 3 0,-1 7 0,-1 8 0,0 3 0,0 1 0,0-5 0,0-6 0,0-4 0,0-7 0,0-7 0,0-14 0,0-11 0,0-8 0,0-3 0,0 1 0,0 3 0,0-2 0,0 1 0,0 1 0,0 0 0,0 3 0,0 3 0,0 3 0,0 3 0,0 2 0,0 2 0,-2 1 0,0 0 0,0 0 0,0 0 0,2 1 0,0 3 0,0 0 0,1 1 0,5 3 0,4 1 0,4 3 0,3 0 0,-1 0 0,1 0 0,2 0 0,1 0 0,3 0 0,3 0 0,0 0 0,3 0 0,2 0 0,5 0 0,4-2 0,1-1 0,0-1 0,-3-1 0,-3 2 0,-2-1 0,-4 1 0,-2 1 0,-2 0 0,-2 2 0,-2 0 0,-1 0 0,-1 0 0,-2-2 0,2 0 0,0 0 0,3 0 0,-1 1 0,-1 1 0,2 0 0,-3 0 0,1-1 0,-3-1 0,-9-1 0,-2 2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19.575"/>
    </inkml:context>
    <inkml:brush xml:id="br0">
      <inkml:brushProperty name="width" value="0.035" units="cm"/>
      <inkml:brushProperty name="height" value="0.035" units="cm"/>
      <inkml:brushProperty name="color" value="#E71224"/>
    </inkml:brush>
  </inkml:definitions>
  <inkml:trace contextRef="#ctx0" brushRef="#br0">1 0 24575,'0'10'0,"0"16"0,0 14 0,0 17 0,0 9 0,0-11 0,0-21 0,0-16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0.292"/>
    </inkml:context>
    <inkml:brush xml:id="br0">
      <inkml:brushProperty name="width" value="0.035" units="cm"/>
      <inkml:brushProperty name="height" value="0.035" units="cm"/>
      <inkml:brushProperty name="color" value="#E71224"/>
    </inkml:brush>
  </inkml:definitions>
  <inkml:trace contextRef="#ctx0" brushRef="#br0">1 0 24575,'0'17'0,"0"6"0,0 8 0,0 4 0,0 2 0,0-3 0,0-3 0,0-6 0,0-6 0,0-8 0,0-5 0,0-4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1.109"/>
    </inkml:context>
    <inkml:brush xml:id="br0">
      <inkml:brushProperty name="width" value="0.035" units="cm"/>
      <inkml:brushProperty name="height" value="0.035" units="cm"/>
      <inkml:brushProperty name="color" value="#E71224"/>
    </inkml:brush>
  </inkml:definitions>
  <inkml:trace contextRef="#ctx0" brushRef="#br0">1 1 24575,'0'24'0,"0"5"0,0 7 0,0 2 0,0-1 0,0 0 0,0 0 0,0-4 0,0-7 0,0-8 0,0-9 0,0-5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3.475"/>
    </inkml:context>
    <inkml:brush xml:id="br0">
      <inkml:brushProperty name="width" value="0.035" units="cm"/>
      <inkml:brushProperty name="height" value="0.035" units="cm"/>
      <inkml:brushProperty name="color" value="#E71224"/>
    </inkml:brush>
  </inkml:definitions>
  <inkml:trace contextRef="#ctx0" brushRef="#br0">0 1 24575,'0'20'0,"0"3"0,0 5 0,1-1 0,3 2 0,1-1 0,3-4 0,0-2 0,-2-5 0,0-3 0,-4-7 0,0-2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4.175"/>
    </inkml:context>
    <inkml:brush xml:id="br0">
      <inkml:brushProperty name="width" value="0.035" units="cm"/>
      <inkml:brushProperty name="height" value="0.035" units="cm"/>
      <inkml:brushProperty name="color" value="#E71224"/>
    </inkml:brush>
  </inkml:definitions>
  <inkml:trace contextRef="#ctx0" brushRef="#br0">1 0 24575,'0'21'0,"0"5"0,0 17 0,0-2 0,0-4 0,0-12 0,0-12 0,0-5 0,0-5 0,0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4.859"/>
    </inkml:context>
    <inkml:brush xml:id="br0">
      <inkml:brushProperty name="width" value="0.035" units="cm"/>
      <inkml:brushProperty name="height" value="0.035" units="cm"/>
      <inkml:brushProperty name="color" value="#E71224"/>
    </inkml:brush>
  </inkml:definitions>
  <inkml:trace contextRef="#ctx0" brushRef="#br0">0 0 24575,'0'14'0,"0"9"0,0 11 0,0 7 0,0-2 0,0-6 0,0-11 0,0-12 0,0-4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5.525"/>
    </inkml:context>
    <inkml:brush xml:id="br0">
      <inkml:brushProperty name="width" value="0.035" units="cm"/>
      <inkml:brushProperty name="height" value="0.035" units="cm"/>
      <inkml:brushProperty name="color" value="#E71224"/>
    </inkml:brush>
  </inkml:definitions>
  <inkml:trace contextRef="#ctx0" brushRef="#br0">0 0 24575,'0'10'0,"0"10"0,0 20 0,0 13 0,0 9 0,0-5 0,0-15 0,0-12 0,0-17 0,0-7 0,0-5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6.275"/>
    </inkml:context>
    <inkml:brush xml:id="br0">
      <inkml:brushProperty name="width" value="0.035" units="cm"/>
      <inkml:brushProperty name="height" value="0.035" units="cm"/>
      <inkml:brushProperty name="color" value="#E71224"/>
    </inkml:brush>
  </inkml:definitions>
  <inkml:trace contextRef="#ctx0" brushRef="#br0">0 0 24575,'0'15'0,"0"5"0,0 12 0,0 14 0,0 9 0,0 3 0,0-7 0,0-15 0,0-15 0,0-12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6.975"/>
    </inkml:context>
    <inkml:brush xml:id="br0">
      <inkml:brushProperty name="width" value="0.035" units="cm"/>
      <inkml:brushProperty name="height" value="0.035" units="cm"/>
      <inkml:brushProperty name="color" value="#E71224"/>
    </inkml:brush>
  </inkml:definitions>
  <inkml:trace contextRef="#ctx0" brushRef="#br0">0 0 24575,'0'39'0,"0"8"0,0 19 0,0 7 0,0-5 0,0-9 0,0-19 0,0-15 0,0-15 0,0-6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7.709"/>
    </inkml:context>
    <inkml:brush xml:id="br0">
      <inkml:brushProperty name="width" value="0.035" units="cm"/>
      <inkml:brushProperty name="height" value="0.035" units="cm"/>
      <inkml:brushProperty name="color" value="#E71224"/>
    </inkml:brush>
  </inkml:definitions>
  <inkml:trace contextRef="#ctx0" brushRef="#br0">1 1 24575,'0'15'0,"0"16"0,0 16 0,0 12 0,0 5 0,0-3 0,0 5 0,0-2 0,0-5 0,0-12 0,0-21 0,0-13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20:41:30.895"/>
    </inkml:context>
    <inkml:brush xml:id="br0">
      <inkml:brushProperty name="width" value="0.035" units="cm"/>
      <inkml:brushProperty name="height" value="0.035" units="cm"/>
      <inkml:brushProperty name="color" value="#E71224"/>
    </inkml:brush>
  </inkml:definitions>
  <inkml:trace contextRef="#ctx0" brushRef="#br0">1 1 24575,'0'5'0,"0"2"0,0 5 0,0 4 0,0 6 0,0 2 0,0-1 0,0-1 0,0-1 0,0-2 0,0 2 0,0-1 0,0-1 0,0 0 0,0-2 0,0-1 0,0 1 0,0-1 0,0 1 0,0-1 0,0-6 0,0-3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8.459"/>
    </inkml:context>
    <inkml:brush xml:id="br0">
      <inkml:brushProperty name="width" value="0.035" units="cm"/>
      <inkml:brushProperty name="height" value="0.035" units="cm"/>
      <inkml:brushProperty name="color" value="#E71224"/>
    </inkml:brush>
  </inkml:definitions>
  <inkml:trace contextRef="#ctx0" brushRef="#br0">1 0 24575,'0'8'0,"0"-1"0,0 1 0,0 4 0,0 4 0,0 7 0,0 8 0,0 8 0,0 7 0,0-5 0,0-7 0,0-18 0,0-7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9.159"/>
    </inkml:context>
    <inkml:brush xml:id="br0">
      <inkml:brushProperty name="width" value="0.035" units="cm"/>
      <inkml:brushProperty name="height" value="0.035" units="cm"/>
      <inkml:brushProperty name="color" value="#E71224"/>
    </inkml:brush>
  </inkml:definitions>
  <inkml:trace contextRef="#ctx0" brushRef="#br0">0 0 24575,'0'9'0,"0"5"0,0 15 0,0 14 0,0 8 0,0 6 0,0-3 0,0-2 0,0-7 0,0-14 0,0-11 0,0-14 0,0-3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29.909"/>
    </inkml:context>
    <inkml:brush xml:id="br0">
      <inkml:brushProperty name="width" value="0.035" units="cm"/>
      <inkml:brushProperty name="height" value="0.035" units="cm"/>
      <inkml:brushProperty name="color" value="#E71224"/>
    </inkml:brush>
  </inkml:definitions>
  <inkml:trace contextRef="#ctx0" brushRef="#br0">0 0 24575,'0'28'0,"0"15"0,0 17 0,0 12 0,0-3 0,0-9 0,0-14 0,0-17 0,0-10 0,0-12 0,0-3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30.942"/>
    </inkml:context>
    <inkml:brush xml:id="br0">
      <inkml:brushProperty name="width" value="0.035" units="cm"/>
      <inkml:brushProperty name="height" value="0.035" units="cm"/>
      <inkml:brushProperty name="color" value="#E71224"/>
    </inkml:brush>
  </inkml:definitions>
  <inkml:trace contextRef="#ctx0" brushRef="#br0">1 0 24575,'0'8'0,"0"4"0,0 4 0,0 2 0,0-1 0,0-5 0,0-4 0,0-4 0,0-1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5:31.709"/>
    </inkml:context>
    <inkml:brush xml:id="br0">
      <inkml:brushProperty name="width" value="0.035" units="cm"/>
      <inkml:brushProperty name="height" value="0.035" units="cm"/>
      <inkml:brushProperty name="color" value="#E71224"/>
    </inkml:brush>
  </inkml:definitions>
  <inkml:trace contextRef="#ctx0" brushRef="#br0">1 0 24575,'0'14'0,"0"5"0,0 7 0,0 0 0,0-7 0,0-5 0,0-7 0,0-2 0,0 0 0,0-1 0,0-2 0,0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6:28.342"/>
    </inkml:context>
    <inkml:brush xml:id="br0">
      <inkml:brushProperty name="width" value="0.025" units="cm"/>
      <inkml:brushProperty name="height" value="0.025" units="cm"/>
    </inkml:brush>
  </inkml:definitions>
  <inkml:trace contextRef="#ctx0" brushRef="#br0">11 0 24575,'5'3'0,"5"-1"0,-1 0 0,2 5 0,-6 5 0,-3 4 0,-1 1 0,-1-3 0,0-2 0,0-2 0,-2-4 0,-3-2 0,-3-3 0,-2 0 0,1-1 0,2-1 0,1-2 0,2-2 0,2-3 0,1 0 0,1 0 0,0 2 0,0 1 0,1 0 0,2 3 0,2 0 0,0 2 0,2 0 0,-1 1 0,-1 2 0,-1 3 0,-3 1 0,-1 0 0,0-2 0,0-2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6:31.275"/>
    </inkml:context>
    <inkml:brush xml:id="br0">
      <inkml:brushProperty name="width" value="0.025" units="cm"/>
      <inkml:brushProperty name="height" value="0.025" units="cm"/>
    </inkml:brush>
  </inkml:definitions>
  <inkml:trace contextRef="#ctx0" brushRef="#br0">50 7 24575,'4'-3'0,"0"2"0,1 1 0,0 0 0,-1 0 0,1 0 0,-2 0 0,0 2 0,-1 2 0,-1 2 0,-1 1 0,0-1 0,0-2 0,-1 1 0,-1-1 0,-2 0 0,-1-2 0,-2-1 0,-3 0 0,-3-1 0,0 0 0,1 0 0,3-1 0,4-2 0,2-3 0,2-3 0,1 0 0,0 1 0,0 2 0,3 2 0,2 2 0,2 2 0,1-1 0,0 1 0,1 0 0,0 0 0,-2 2 0,-2 1 0,-2 2 0,-1 1 0,-1 0 0,-1 2 0,0 0 0,0-1 0,-1-1 0,-1-2 0,-1-3 0,1 0 0,0-1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7:15.642"/>
    </inkml:context>
    <inkml:brush xml:id="br0">
      <inkml:brushProperty name="width" value="0.025" units="cm"/>
      <inkml:brushProperty name="height" value="0.025" units="cm"/>
    </inkml:brush>
  </inkml:definitions>
  <inkml:trace contextRef="#ctx0" brushRef="#br0">0 1 24575,'0'0'0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7:30.159"/>
    </inkml:context>
    <inkml:brush xml:id="br0">
      <inkml:brushProperty name="width" value="0.025" units="cm"/>
      <inkml:brushProperty name="height" value="0.025" units="cm"/>
    </inkml:brush>
  </inkml:definitions>
  <inkml:trace contextRef="#ctx0" brushRef="#br0">1 1522 24575,'0'-14'0,"0"-5"0,0-1 0,0-1 0,0 1 0,0-3 0,0-6 0,1 1 0,1 3 0,5-8 0,3-15 0,4-21 0,4-11 0,-1 5 0,-1 18 0,-6 20 0,0 9 0,1-1 0,5-13 0,4-10 0,1 2 0,-1 0 0,0 5 0,-1 3 0,2-4 0,2 4 0,-2 2 0,4-1 0,1 3 0,1 0 0,1 3 0,1 3 0,2 1 0,1 2 0,1 0 0,-3 4 0,-2 3 0,-3 4 0,-3 3 0,-2 4 0,-5 2 0,-2 4 0,0 0 0,7-2 0,8-3 0,9-3 0,4-3 0,-8 3 0,-7 3 0,-10 6 0,-6 3 0,-3 1 0,-2 0 0,0 0 0,-2 1 0,1 0 0,-1 1 0,0 2 0,0-1 0,0 1 0,1 0 0,-1 0 0,0-1 0,2 0 0,2 0 0,2 1 0,2 1 0,-2 1 0,1-1 0,-1 2 0,5 4 0,-3-3 0,4 3 0,-4-1 0,3 0 0,5 5 0,1 2 0,2 3 0,-2 1 0,-1-3 0,-2-1 0,0-1 0,0 1 0,-1 0 0,0 1 0,-1-1 0,-2 1 0,0 0 0,-1 2 0,2 0 0,0 1 0,1 0 0,0-2 0,-5-4 0,-2-2 0,-1 0 0,2 6 0,6 7 0,3 7 0,0 0 0,-1-3 0,-3-6 0,-1-1 0,3 3 0,2 5 0,0 3 0,-2-5 0,-2-4 0,-2-2 0,3 9 0,4 10 0,5 7 0,2 1 0,-2-9 0,-6-12 0,-7-9 0,-3-1 0,2 5 0,-1 3 0,1 1 0,-4-6 0,-3-3 0,0 5 0,-1 8 0,1 6 0,1-2 0,-3-6 0,1-8 0,-2-8 0,0-3 0,0 3 0,0 5 0,0 4 0,0-1 0,0-4 0,1-6 0,-1-7 0,1-2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1T11:58:06.575"/>
    </inkml:context>
    <inkml:brush xml:id="br0">
      <inkml:brushProperty name="width" value="0.025" units="cm"/>
      <inkml:brushProperty name="height" value="0.025" units="cm"/>
    </inkml:brush>
  </inkml:definitions>
  <inkml:trace contextRef="#ctx0" brushRef="#br0">1 2646 24575,'0'-9'0,"0"-5"0,0-5 0,0-1 0,0 5 0,0 2 0,0-14 0,0-35 0,0-36 0,1 35 0,0-1 0,1-3 0,-1 2 0,0 10 0,1 3 0,0-26 0,-2 33 0,0 24 0,0 9 0,0 5 0,0 0 0,0-10 0,0-10 0,1-10 0,2-13 0,3-1 0,2 2 0,0 8 0,-2 10 0,0 3 0,-2-1 0,1-3 0,0-5 0,0 0 0,2 0 0,3-10 0,1-1 0,3-3 0,2-4 0,2 6 0,0 1 0,1 2 0,-1 5 0,0 3 0,-2 1 0,-1 7 0,-1 3 0,1-1 0,1 2 0,1 3 0,0 1 0,-5 4 0,0 1 0,0-1 0,0 0 0,2 1 0,0 0 0,4-2 0,7-7 0,9-8 0,4-5 0,-1 1 0,-5 7 0,-9 9 0,-1 5 0,-3 4 0,-1 3 0,-2 2 0,0 0 0,1-4 0,5-4 0,4-2 0,-1 2 0,2 0 0,-1 0 0,3 0 0,0 1 0,-2 0 0,0 2 0,0 0 0,5 0 0,2 0 0,4-3 0,-1 1 0,2-1 0,0 1 0,6-1 0,2 0 0,-3 2 0,-1 1 0,-1 4 0,5 2 0,6 1 0,7 2 0,-4 2 0,-8 0 0,-9 1 0,-5 1 0,19 0 0,-21 0 0,12 0 0,-27 0 0,-5 0 0,1 0 0,-5 0 0,2 0 0,1 0 0,0 2 0,0 0 0,-1 2 0,0 1 0,-3 0 0,-2-1 0,-2 0 0,-2 0 0,1 1 0,0 0 0,1 1 0,0 0 0,0 2 0,2 0 0,-1 1 0,1-1 0,0 0 0,0 1 0,1 0 0,0 0 0,1 1 0,0-1 0,0 1 0,-3-1 0,1 0 0,0 0 0,0-1 0,0 2 0,0-1 0,-1-1 0,1 2 0,-1-1 0,0 0 0,0 2 0,1 1 0,1 2 0,0 1 0,1 1 0,-1-2 0,-1 0 0,0 0 0,-2-1 0,-1-2 0,-1-8 0,-1-6 0,0 0 0,0-3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5E74CB-5C27-E843-BACA-915AA9306934}" type="datetimeFigureOut">
              <a:rPr lang="en-US" smtClean="0"/>
              <a:t>4/11/26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0D4E4A-73A8-364A-9587-0A5B9057104C}" type="slidenum">
              <a:rPr lang="en-US" smtClean="0"/>
              <a:t>‹#›</a:t>
            </a:fld>
            <a:endParaRPr lang="en-US"/>
          </a:p>
        </p:txBody>
      </p:sp>
    </p:spTree>
    <p:extLst>
      <p:ext uri="{BB962C8B-B14F-4D97-AF65-F5344CB8AC3E}">
        <p14:creationId xmlns:p14="http://schemas.microsoft.com/office/powerpoint/2010/main" val="176660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lgn="r" defTabSz="914400" rtl="1" eaLnBrk="1" latinLnBrk="0" hangingPunct="1"/>
            <a:r>
              <a:rPr lang="he-IL" dirty="0"/>
              <a:t>מתוך בגרות 571 2024 קיץ מועד א׳. </a:t>
            </a:r>
            <a:endParaRPr lang="en-US" dirty="0"/>
          </a:p>
        </p:txBody>
      </p:sp>
      <p:sp>
        <p:nvSpPr>
          <p:cNvPr id="4" name="Slide Number Placeholder 3"/>
          <p:cNvSpPr>
            <a:spLocks noGrp="1"/>
          </p:cNvSpPr>
          <p:nvPr>
            <p:ph type="sldNum" sz="quarter" idx="5"/>
          </p:nvPr>
        </p:nvSpPr>
        <p:spPr/>
        <p:txBody>
          <a:bodyPr/>
          <a:lstStyle/>
          <a:p>
            <a:fld id="{D70D4E4A-73A8-364A-9587-0A5B9057104C}" type="slidenum">
              <a:rPr lang="en-US" smtClean="0"/>
              <a:t>4</a:t>
            </a:fld>
            <a:endParaRPr lang="en-US"/>
          </a:p>
        </p:txBody>
      </p:sp>
    </p:spTree>
    <p:extLst>
      <p:ext uri="{BB962C8B-B14F-4D97-AF65-F5344CB8AC3E}">
        <p14:creationId xmlns:p14="http://schemas.microsoft.com/office/powerpoint/2010/main" val="1657568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C5905-6BAE-112E-9A68-B4E9914C6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4F520-BB7B-84CF-E38D-AC0B9D0E87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683211-63E4-5534-2DCC-7BD8FC479D39}"/>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0EFC343C-8FA9-DC1F-C269-B7306790E0DE}"/>
              </a:ext>
            </a:extLst>
          </p:cNvPr>
          <p:cNvSpPr>
            <a:spLocks noGrp="1"/>
          </p:cNvSpPr>
          <p:nvPr>
            <p:ph type="sldNum" sz="quarter" idx="5"/>
          </p:nvPr>
        </p:nvSpPr>
        <p:spPr/>
        <p:txBody>
          <a:bodyPr/>
          <a:lstStyle/>
          <a:p>
            <a:fld id="{D70D4E4A-73A8-364A-9587-0A5B9057104C}" type="slidenum">
              <a:rPr lang="en-US" smtClean="0"/>
              <a:t>18</a:t>
            </a:fld>
            <a:endParaRPr lang="en-US"/>
          </a:p>
        </p:txBody>
      </p:sp>
    </p:spTree>
    <p:extLst>
      <p:ext uri="{BB962C8B-B14F-4D97-AF65-F5344CB8AC3E}">
        <p14:creationId xmlns:p14="http://schemas.microsoft.com/office/powerpoint/2010/main" val="37257942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5F314-9D1C-5AB7-3D35-E07918881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A779A-2C6E-1F7B-36EF-C492300D0E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8F71E0-1A22-5B84-2E86-F0EDBB41A7A2}"/>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E1FE664C-E5F2-9540-7737-2FC92B7C7AE5}"/>
              </a:ext>
            </a:extLst>
          </p:cNvPr>
          <p:cNvSpPr>
            <a:spLocks noGrp="1"/>
          </p:cNvSpPr>
          <p:nvPr>
            <p:ph type="sldNum" sz="quarter" idx="5"/>
          </p:nvPr>
        </p:nvSpPr>
        <p:spPr/>
        <p:txBody>
          <a:bodyPr/>
          <a:lstStyle/>
          <a:p>
            <a:fld id="{D70D4E4A-73A8-364A-9587-0A5B9057104C}" type="slidenum">
              <a:rPr lang="en-US" smtClean="0"/>
              <a:t>141</a:t>
            </a:fld>
            <a:endParaRPr lang="en-US"/>
          </a:p>
        </p:txBody>
      </p:sp>
    </p:spTree>
    <p:extLst>
      <p:ext uri="{BB962C8B-B14F-4D97-AF65-F5344CB8AC3E}">
        <p14:creationId xmlns:p14="http://schemas.microsoft.com/office/powerpoint/2010/main" val="14677072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E318C-64C8-9CE2-B6BD-2272019CF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9A76F-5FA0-D95B-7C6F-C2DE7FFD56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F0600DA-5F3D-FEB0-6910-7488469EB063}"/>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195087B6-28D3-CD36-24BB-BFE3DC849AA3}"/>
              </a:ext>
            </a:extLst>
          </p:cNvPr>
          <p:cNvSpPr>
            <a:spLocks noGrp="1"/>
          </p:cNvSpPr>
          <p:nvPr>
            <p:ph type="sldNum" sz="quarter" idx="5"/>
          </p:nvPr>
        </p:nvSpPr>
        <p:spPr/>
        <p:txBody>
          <a:bodyPr/>
          <a:lstStyle/>
          <a:p>
            <a:fld id="{D70D4E4A-73A8-364A-9587-0A5B9057104C}" type="slidenum">
              <a:rPr lang="en-US" smtClean="0"/>
              <a:t>142</a:t>
            </a:fld>
            <a:endParaRPr lang="en-US"/>
          </a:p>
        </p:txBody>
      </p:sp>
    </p:spTree>
    <p:extLst>
      <p:ext uri="{BB962C8B-B14F-4D97-AF65-F5344CB8AC3E}">
        <p14:creationId xmlns:p14="http://schemas.microsoft.com/office/powerpoint/2010/main" val="22247790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97DBC-0C9F-660B-6B8B-18FF2361C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E7CAEB-5E53-CD83-FF1D-C5E9A90A6B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43FAAE-F8B9-156E-B8CE-6D9D4978EB61}"/>
              </a:ext>
            </a:extLst>
          </p:cNvPr>
          <p:cNvSpPr>
            <a:spLocks noGrp="1"/>
          </p:cNvSpPr>
          <p:nvPr>
            <p:ph type="body" idx="1"/>
          </p:nvPr>
        </p:nvSpPr>
        <p:spPr/>
        <p:txBody>
          <a:bodyPr/>
          <a:lstStyle/>
          <a:p>
            <a:pPr marL="0" algn="l" defTabSz="914400" rtl="0" eaLnBrk="1" latinLnBrk="0" hangingPunct="1"/>
            <a:endParaRPr lang="en-US" dirty="0"/>
          </a:p>
        </p:txBody>
      </p:sp>
      <p:sp>
        <p:nvSpPr>
          <p:cNvPr id="4" name="Slide Number Placeholder 3">
            <a:extLst>
              <a:ext uri="{FF2B5EF4-FFF2-40B4-BE49-F238E27FC236}">
                <a16:creationId xmlns:a16="http://schemas.microsoft.com/office/drawing/2014/main" id="{9C644DA4-ED4D-0388-7207-ECD079E8C746}"/>
              </a:ext>
            </a:extLst>
          </p:cNvPr>
          <p:cNvSpPr>
            <a:spLocks noGrp="1"/>
          </p:cNvSpPr>
          <p:nvPr>
            <p:ph type="sldNum" sz="quarter" idx="5"/>
          </p:nvPr>
        </p:nvSpPr>
        <p:spPr/>
        <p:txBody>
          <a:bodyPr/>
          <a:lstStyle/>
          <a:p>
            <a:fld id="{D70D4E4A-73A8-364A-9587-0A5B9057104C}" type="slidenum">
              <a:rPr lang="en-US" smtClean="0"/>
              <a:t>143</a:t>
            </a:fld>
            <a:endParaRPr lang="en-US"/>
          </a:p>
        </p:txBody>
      </p:sp>
    </p:spTree>
    <p:extLst>
      <p:ext uri="{BB962C8B-B14F-4D97-AF65-F5344CB8AC3E}">
        <p14:creationId xmlns:p14="http://schemas.microsoft.com/office/powerpoint/2010/main" val="22701344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B9B68-F032-EB17-39E6-D6FFE41F4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348DA-BD6A-B673-54DF-D982C3B77A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BE3059-1258-269E-5C62-1A06FEF577C9}"/>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EDA8FDFD-9AC0-73AF-C467-B8FFA2ED4897}"/>
              </a:ext>
            </a:extLst>
          </p:cNvPr>
          <p:cNvSpPr>
            <a:spLocks noGrp="1"/>
          </p:cNvSpPr>
          <p:nvPr>
            <p:ph type="sldNum" sz="quarter" idx="5"/>
          </p:nvPr>
        </p:nvSpPr>
        <p:spPr/>
        <p:txBody>
          <a:bodyPr/>
          <a:lstStyle/>
          <a:p>
            <a:fld id="{D70D4E4A-73A8-364A-9587-0A5B9057104C}" type="slidenum">
              <a:rPr lang="en-US" smtClean="0"/>
              <a:t>144</a:t>
            </a:fld>
            <a:endParaRPr lang="en-US"/>
          </a:p>
        </p:txBody>
      </p:sp>
    </p:spTree>
    <p:extLst>
      <p:ext uri="{BB962C8B-B14F-4D97-AF65-F5344CB8AC3E}">
        <p14:creationId xmlns:p14="http://schemas.microsoft.com/office/powerpoint/2010/main" val="27437100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BCB4A-1AFA-A49B-D6C7-46119DB1F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D0F82-6B47-0A46-9DBF-AF7D523052D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9E1932-0F81-9959-E82A-4E0CCC6E2B1C}"/>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4D0C6C8A-CDD2-808B-0DD2-2CA68001D09C}"/>
              </a:ext>
            </a:extLst>
          </p:cNvPr>
          <p:cNvSpPr>
            <a:spLocks noGrp="1"/>
          </p:cNvSpPr>
          <p:nvPr>
            <p:ph type="sldNum" sz="quarter" idx="5"/>
          </p:nvPr>
        </p:nvSpPr>
        <p:spPr/>
        <p:txBody>
          <a:bodyPr/>
          <a:lstStyle/>
          <a:p>
            <a:fld id="{D70D4E4A-73A8-364A-9587-0A5B9057104C}" type="slidenum">
              <a:rPr lang="en-US" smtClean="0"/>
              <a:t>145</a:t>
            </a:fld>
            <a:endParaRPr lang="en-US"/>
          </a:p>
        </p:txBody>
      </p:sp>
    </p:spTree>
    <p:extLst>
      <p:ext uri="{BB962C8B-B14F-4D97-AF65-F5344CB8AC3E}">
        <p14:creationId xmlns:p14="http://schemas.microsoft.com/office/powerpoint/2010/main" val="33835210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2EDAB-0BDA-722F-21D0-233667FDF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5808B-D1A6-E416-09B5-B72CC312D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C6E23-1E9A-4A3F-FA45-9FD354D3D07F}"/>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606403BE-094C-2526-7728-0EFF2FCB8BB8}"/>
              </a:ext>
            </a:extLst>
          </p:cNvPr>
          <p:cNvSpPr>
            <a:spLocks noGrp="1"/>
          </p:cNvSpPr>
          <p:nvPr>
            <p:ph type="sldNum" sz="quarter" idx="5"/>
          </p:nvPr>
        </p:nvSpPr>
        <p:spPr/>
        <p:txBody>
          <a:bodyPr/>
          <a:lstStyle/>
          <a:p>
            <a:fld id="{D70D4E4A-73A8-364A-9587-0A5B9057104C}" type="slidenum">
              <a:rPr lang="en-US" smtClean="0"/>
              <a:t>146</a:t>
            </a:fld>
            <a:endParaRPr lang="en-US"/>
          </a:p>
        </p:txBody>
      </p:sp>
    </p:spTree>
    <p:extLst>
      <p:ext uri="{BB962C8B-B14F-4D97-AF65-F5344CB8AC3E}">
        <p14:creationId xmlns:p14="http://schemas.microsoft.com/office/powerpoint/2010/main" val="2437325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BD22C-2FE8-6636-F3FD-14CDC93B6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76038-F4DE-2D9A-B5CD-81492E5754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E54B35A-27F3-ED23-8F84-64F9BD4993A8}"/>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8513928B-FF2C-15AE-67D2-8C969EE8C768}"/>
              </a:ext>
            </a:extLst>
          </p:cNvPr>
          <p:cNvSpPr>
            <a:spLocks noGrp="1"/>
          </p:cNvSpPr>
          <p:nvPr>
            <p:ph type="sldNum" sz="quarter" idx="5"/>
          </p:nvPr>
        </p:nvSpPr>
        <p:spPr/>
        <p:txBody>
          <a:bodyPr/>
          <a:lstStyle/>
          <a:p>
            <a:fld id="{D70D4E4A-73A8-364A-9587-0A5B9057104C}" type="slidenum">
              <a:rPr lang="en-US" smtClean="0"/>
              <a:t>19</a:t>
            </a:fld>
            <a:endParaRPr lang="en-US"/>
          </a:p>
        </p:txBody>
      </p:sp>
    </p:spTree>
    <p:extLst>
      <p:ext uri="{BB962C8B-B14F-4D97-AF65-F5344CB8AC3E}">
        <p14:creationId xmlns:p14="http://schemas.microsoft.com/office/powerpoint/2010/main" val="135977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lgn="r" defTabSz="914400" rtl="1" eaLnBrk="1" latinLnBrk="0" hangingPunct="1"/>
            <a:r>
              <a:rPr lang="he-IL" dirty="0"/>
              <a:t>מתוך בגרות 571 חורף 2026</a:t>
            </a:r>
          </a:p>
        </p:txBody>
      </p:sp>
      <p:sp>
        <p:nvSpPr>
          <p:cNvPr id="4" name="Slide Number Placeholder 3"/>
          <p:cNvSpPr>
            <a:spLocks noGrp="1"/>
          </p:cNvSpPr>
          <p:nvPr>
            <p:ph type="sldNum" sz="quarter" idx="5"/>
          </p:nvPr>
        </p:nvSpPr>
        <p:spPr/>
        <p:txBody>
          <a:bodyPr/>
          <a:lstStyle/>
          <a:p>
            <a:fld id="{D70D4E4A-73A8-364A-9587-0A5B9057104C}" type="slidenum">
              <a:rPr lang="en-US" smtClean="0"/>
              <a:t>22</a:t>
            </a:fld>
            <a:endParaRPr lang="en-US"/>
          </a:p>
        </p:txBody>
      </p:sp>
    </p:spTree>
    <p:extLst>
      <p:ext uri="{BB962C8B-B14F-4D97-AF65-F5344CB8AC3E}">
        <p14:creationId xmlns:p14="http://schemas.microsoft.com/office/powerpoint/2010/main" val="2352575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1F7FC-9A93-EF39-1D40-C90ECF54A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178B8-355B-8449-EFD8-4AF6EB97BC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0C954C-C97A-FFD5-F203-5E888A8CF580}"/>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CD67B120-42E0-333A-E73C-038A4E1BFDA6}"/>
              </a:ext>
            </a:extLst>
          </p:cNvPr>
          <p:cNvSpPr>
            <a:spLocks noGrp="1"/>
          </p:cNvSpPr>
          <p:nvPr>
            <p:ph type="sldNum" sz="quarter" idx="5"/>
          </p:nvPr>
        </p:nvSpPr>
        <p:spPr/>
        <p:txBody>
          <a:bodyPr/>
          <a:lstStyle/>
          <a:p>
            <a:fld id="{D70D4E4A-73A8-364A-9587-0A5B9057104C}" type="slidenum">
              <a:rPr lang="en-US" smtClean="0"/>
              <a:t>23</a:t>
            </a:fld>
            <a:endParaRPr lang="en-US"/>
          </a:p>
        </p:txBody>
      </p:sp>
    </p:spTree>
    <p:extLst>
      <p:ext uri="{BB962C8B-B14F-4D97-AF65-F5344CB8AC3E}">
        <p14:creationId xmlns:p14="http://schemas.microsoft.com/office/powerpoint/2010/main" val="2974026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8CA3-238D-A490-1BF2-B7F38FFB0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70715-ABB3-39AC-938F-694EC1A1E1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765CE09-2D92-FE80-429E-E978CE37E3B1}"/>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9FDE60A3-851F-9AA9-01C8-94DCD52364DA}"/>
              </a:ext>
            </a:extLst>
          </p:cNvPr>
          <p:cNvSpPr>
            <a:spLocks noGrp="1"/>
          </p:cNvSpPr>
          <p:nvPr>
            <p:ph type="sldNum" sz="quarter" idx="5"/>
          </p:nvPr>
        </p:nvSpPr>
        <p:spPr/>
        <p:txBody>
          <a:bodyPr/>
          <a:lstStyle/>
          <a:p>
            <a:fld id="{D70D4E4A-73A8-364A-9587-0A5B9057104C}" type="slidenum">
              <a:rPr lang="en-US" smtClean="0"/>
              <a:t>24</a:t>
            </a:fld>
            <a:endParaRPr lang="en-US"/>
          </a:p>
        </p:txBody>
      </p:sp>
    </p:spTree>
    <p:extLst>
      <p:ext uri="{BB962C8B-B14F-4D97-AF65-F5344CB8AC3E}">
        <p14:creationId xmlns:p14="http://schemas.microsoft.com/office/powerpoint/2010/main" val="1225872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35665-2388-88BB-96B9-6ECB9B2B8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1D490-0E24-CC94-24BF-89F7EB591C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C8E3E0-3B3F-39A2-DF32-D2F02C1F93D7}"/>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3A14D17B-F6EC-203A-5B70-91013119B1D3}"/>
              </a:ext>
            </a:extLst>
          </p:cNvPr>
          <p:cNvSpPr>
            <a:spLocks noGrp="1"/>
          </p:cNvSpPr>
          <p:nvPr>
            <p:ph type="sldNum" sz="quarter" idx="5"/>
          </p:nvPr>
        </p:nvSpPr>
        <p:spPr/>
        <p:txBody>
          <a:bodyPr/>
          <a:lstStyle/>
          <a:p>
            <a:fld id="{D70D4E4A-73A8-364A-9587-0A5B9057104C}" type="slidenum">
              <a:rPr lang="en-US" smtClean="0"/>
              <a:t>25</a:t>
            </a:fld>
            <a:endParaRPr lang="en-US"/>
          </a:p>
        </p:txBody>
      </p:sp>
    </p:spTree>
    <p:extLst>
      <p:ext uri="{BB962C8B-B14F-4D97-AF65-F5344CB8AC3E}">
        <p14:creationId xmlns:p14="http://schemas.microsoft.com/office/powerpoint/2010/main" val="2221638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D8AB9-BEBB-37A5-F246-F5F0044C5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FC30C-45C4-70BF-E2CA-D966214805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F2D2CF-4E21-3849-971B-EC53B535B116}"/>
              </a:ext>
            </a:extLst>
          </p:cNvPr>
          <p:cNvSpPr>
            <a:spLocks noGrp="1"/>
          </p:cNvSpPr>
          <p:nvPr>
            <p:ph type="body" idx="1"/>
          </p:nvPr>
        </p:nvSpPr>
        <p:spPr/>
        <p:txBody>
          <a:bodyPr/>
          <a:lstStyle/>
          <a:p>
            <a:pPr marL="0" algn="r" defTabSz="914400" rtl="1" eaLnBrk="1" latinLnBrk="0" hangingPunct="1"/>
            <a:r>
              <a:rPr lang="he-IL" dirty="0"/>
              <a:t>מתוך בגרות 571, קיץ 2023 מועד מיוחד.</a:t>
            </a:r>
          </a:p>
        </p:txBody>
      </p:sp>
      <p:sp>
        <p:nvSpPr>
          <p:cNvPr id="4" name="Slide Number Placeholder 3">
            <a:extLst>
              <a:ext uri="{FF2B5EF4-FFF2-40B4-BE49-F238E27FC236}">
                <a16:creationId xmlns:a16="http://schemas.microsoft.com/office/drawing/2014/main" id="{BEDC0254-E6B3-1296-A1B8-E3A62A751EB4}"/>
              </a:ext>
            </a:extLst>
          </p:cNvPr>
          <p:cNvSpPr>
            <a:spLocks noGrp="1"/>
          </p:cNvSpPr>
          <p:nvPr>
            <p:ph type="sldNum" sz="quarter" idx="5"/>
          </p:nvPr>
        </p:nvSpPr>
        <p:spPr/>
        <p:txBody>
          <a:bodyPr/>
          <a:lstStyle/>
          <a:p>
            <a:fld id="{D70D4E4A-73A8-364A-9587-0A5B9057104C}" type="slidenum">
              <a:rPr lang="en-US" smtClean="0"/>
              <a:t>26</a:t>
            </a:fld>
            <a:endParaRPr lang="en-US"/>
          </a:p>
        </p:txBody>
      </p:sp>
    </p:spTree>
    <p:extLst>
      <p:ext uri="{BB962C8B-B14F-4D97-AF65-F5344CB8AC3E}">
        <p14:creationId xmlns:p14="http://schemas.microsoft.com/office/powerpoint/2010/main" val="3455478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BC52A-E5A1-FDFB-1880-5354711E1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ADB5F-7F53-4767-C984-FB7432FE6E1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CD0276-4E9B-9F9B-BCAE-D3A6E810C6CA}"/>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3CD4861A-3F57-9C89-CD04-B9E308A6361E}"/>
              </a:ext>
            </a:extLst>
          </p:cNvPr>
          <p:cNvSpPr>
            <a:spLocks noGrp="1"/>
          </p:cNvSpPr>
          <p:nvPr>
            <p:ph type="sldNum" sz="quarter" idx="5"/>
          </p:nvPr>
        </p:nvSpPr>
        <p:spPr/>
        <p:txBody>
          <a:bodyPr/>
          <a:lstStyle/>
          <a:p>
            <a:fld id="{D70D4E4A-73A8-364A-9587-0A5B9057104C}" type="slidenum">
              <a:rPr lang="en-US" smtClean="0"/>
              <a:t>27</a:t>
            </a:fld>
            <a:endParaRPr lang="en-US"/>
          </a:p>
        </p:txBody>
      </p:sp>
    </p:spTree>
    <p:extLst>
      <p:ext uri="{BB962C8B-B14F-4D97-AF65-F5344CB8AC3E}">
        <p14:creationId xmlns:p14="http://schemas.microsoft.com/office/powerpoint/2010/main" val="3106450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6D5AB-21CE-BD1F-F0A5-E00DD1EB7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5A6B0-8DA8-22FA-5B4C-B015FD3DC1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20FEDB-8944-0849-F096-BA083F484CB5}"/>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E3E28AF8-B995-3163-2BE5-3F463ED3670E}"/>
              </a:ext>
            </a:extLst>
          </p:cNvPr>
          <p:cNvSpPr>
            <a:spLocks noGrp="1"/>
          </p:cNvSpPr>
          <p:nvPr>
            <p:ph type="sldNum" sz="quarter" idx="5"/>
          </p:nvPr>
        </p:nvSpPr>
        <p:spPr/>
        <p:txBody>
          <a:bodyPr/>
          <a:lstStyle/>
          <a:p>
            <a:fld id="{D70D4E4A-73A8-364A-9587-0A5B9057104C}" type="slidenum">
              <a:rPr lang="en-US" smtClean="0"/>
              <a:t>28</a:t>
            </a:fld>
            <a:endParaRPr lang="en-US"/>
          </a:p>
        </p:txBody>
      </p:sp>
    </p:spTree>
    <p:extLst>
      <p:ext uri="{BB962C8B-B14F-4D97-AF65-F5344CB8AC3E}">
        <p14:creationId xmlns:p14="http://schemas.microsoft.com/office/powerpoint/2010/main" val="360286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D70D4E4A-73A8-364A-9587-0A5B9057104C}" type="slidenum">
              <a:rPr lang="en-US" smtClean="0"/>
              <a:t>29</a:t>
            </a:fld>
            <a:endParaRPr lang="en-US"/>
          </a:p>
        </p:txBody>
      </p:sp>
    </p:spTree>
    <p:extLst>
      <p:ext uri="{BB962C8B-B14F-4D97-AF65-F5344CB8AC3E}">
        <p14:creationId xmlns:p14="http://schemas.microsoft.com/office/powerpoint/2010/main" val="2851450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D70D4E4A-73A8-364A-9587-0A5B9057104C}" type="slidenum">
              <a:rPr lang="en-US" smtClean="0"/>
              <a:t>6</a:t>
            </a:fld>
            <a:endParaRPr lang="en-US"/>
          </a:p>
        </p:txBody>
      </p:sp>
    </p:spTree>
    <p:extLst>
      <p:ext uri="{BB962C8B-B14F-4D97-AF65-F5344CB8AC3E}">
        <p14:creationId xmlns:p14="http://schemas.microsoft.com/office/powerpoint/2010/main" val="1092786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BCCC-BCD7-3A07-6B8B-74ACA5557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D7F91-F1EA-5F87-A0C7-8692EC98A7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33AF3D-3D05-B3E6-E6F2-EF9DBCDE5538}"/>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C5E90C81-3BDB-7E1D-F1C9-2CAB8D75CFEF}"/>
              </a:ext>
            </a:extLst>
          </p:cNvPr>
          <p:cNvSpPr>
            <a:spLocks noGrp="1"/>
          </p:cNvSpPr>
          <p:nvPr>
            <p:ph type="sldNum" sz="quarter" idx="5"/>
          </p:nvPr>
        </p:nvSpPr>
        <p:spPr/>
        <p:txBody>
          <a:bodyPr/>
          <a:lstStyle/>
          <a:p>
            <a:fld id="{D70D4E4A-73A8-364A-9587-0A5B9057104C}" type="slidenum">
              <a:rPr lang="en-US" smtClean="0"/>
              <a:t>30</a:t>
            </a:fld>
            <a:endParaRPr lang="en-US"/>
          </a:p>
        </p:txBody>
      </p:sp>
    </p:spTree>
    <p:extLst>
      <p:ext uri="{BB962C8B-B14F-4D97-AF65-F5344CB8AC3E}">
        <p14:creationId xmlns:p14="http://schemas.microsoft.com/office/powerpoint/2010/main" val="467855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9B7B0-F12B-5D5D-063E-B86CEFA02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EFBAE-D04E-66E1-2EC5-B76826CF60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723D83C-886C-9A99-51D0-D55164B468E4}"/>
              </a:ext>
            </a:extLst>
          </p:cNvPr>
          <p:cNvSpPr>
            <a:spLocks noGrp="1"/>
          </p:cNvSpPr>
          <p:nvPr>
            <p:ph type="body" idx="1"/>
          </p:nvPr>
        </p:nvSpPr>
        <p:spPr/>
        <p:txBody>
          <a:bodyPr/>
          <a:lstStyle/>
          <a:p>
            <a:pPr marL="0" algn="r" defTabSz="914400" rtl="1" eaLnBrk="1" latinLnBrk="0" hangingPunct="1"/>
            <a:r>
              <a:rPr lang="he-IL" dirty="0"/>
              <a:t>מתוך בגרות 571, חורף 2026</a:t>
            </a:r>
          </a:p>
        </p:txBody>
      </p:sp>
      <p:sp>
        <p:nvSpPr>
          <p:cNvPr id="4" name="Slide Number Placeholder 3">
            <a:extLst>
              <a:ext uri="{FF2B5EF4-FFF2-40B4-BE49-F238E27FC236}">
                <a16:creationId xmlns:a16="http://schemas.microsoft.com/office/drawing/2014/main" id="{16F8C92A-E4A5-FA1C-7C80-9743A2F96DCE}"/>
              </a:ext>
            </a:extLst>
          </p:cNvPr>
          <p:cNvSpPr>
            <a:spLocks noGrp="1"/>
          </p:cNvSpPr>
          <p:nvPr>
            <p:ph type="sldNum" sz="quarter" idx="5"/>
          </p:nvPr>
        </p:nvSpPr>
        <p:spPr/>
        <p:txBody>
          <a:bodyPr/>
          <a:lstStyle/>
          <a:p>
            <a:fld id="{D70D4E4A-73A8-364A-9587-0A5B9057104C}" type="slidenum">
              <a:rPr lang="en-US" smtClean="0"/>
              <a:t>31</a:t>
            </a:fld>
            <a:endParaRPr lang="en-US"/>
          </a:p>
        </p:txBody>
      </p:sp>
    </p:spTree>
    <p:extLst>
      <p:ext uri="{BB962C8B-B14F-4D97-AF65-F5344CB8AC3E}">
        <p14:creationId xmlns:p14="http://schemas.microsoft.com/office/powerpoint/2010/main" val="3148320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E7141-D89A-FCD4-FD1B-275975DBE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7452F-895A-6975-25F1-C3B6CCD26D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BFCC0B-682B-F359-3B56-922A2F5BE105}"/>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988346A5-DE64-F544-5D76-20B87150957A}"/>
              </a:ext>
            </a:extLst>
          </p:cNvPr>
          <p:cNvSpPr>
            <a:spLocks noGrp="1"/>
          </p:cNvSpPr>
          <p:nvPr>
            <p:ph type="sldNum" sz="quarter" idx="5"/>
          </p:nvPr>
        </p:nvSpPr>
        <p:spPr/>
        <p:txBody>
          <a:bodyPr/>
          <a:lstStyle/>
          <a:p>
            <a:fld id="{D70D4E4A-73A8-364A-9587-0A5B9057104C}" type="slidenum">
              <a:rPr lang="en-US" smtClean="0"/>
              <a:t>32</a:t>
            </a:fld>
            <a:endParaRPr lang="en-US"/>
          </a:p>
        </p:txBody>
      </p:sp>
    </p:spTree>
    <p:extLst>
      <p:ext uri="{BB962C8B-B14F-4D97-AF65-F5344CB8AC3E}">
        <p14:creationId xmlns:p14="http://schemas.microsoft.com/office/powerpoint/2010/main" val="1072737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A38DA-9B4E-560F-CCFF-17F36D19B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98458-6B81-8793-ED47-3E35D596C4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5A5189-DC2E-CFB9-5D49-3D176F0F924D}"/>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CC5BF49E-2234-92C9-D710-FD7D8308B4D5}"/>
              </a:ext>
            </a:extLst>
          </p:cNvPr>
          <p:cNvSpPr>
            <a:spLocks noGrp="1"/>
          </p:cNvSpPr>
          <p:nvPr>
            <p:ph type="sldNum" sz="quarter" idx="5"/>
          </p:nvPr>
        </p:nvSpPr>
        <p:spPr/>
        <p:txBody>
          <a:bodyPr/>
          <a:lstStyle/>
          <a:p>
            <a:fld id="{D70D4E4A-73A8-364A-9587-0A5B9057104C}" type="slidenum">
              <a:rPr lang="en-US" smtClean="0"/>
              <a:t>33</a:t>
            </a:fld>
            <a:endParaRPr lang="en-US"/>
          </a:p>
        </p:txBody>
      </p:sp>
    </p:spTree>
    <p:extLst>
      <p:ext uri="{BB962C8B-B14F-4D97-AF65-F5344CB8AC3E}">
        <p14:creationId xmlns:p14="http://schemas.microsoft.com/office/powerpoint/2010/main" val="3394381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96CAA-CA11-9D86-9F1E-A315D3CF6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F5114-DAE1-C131-644F-4F57BB0E0A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3CE041-037D-2CF5-2C09-1AD8F8221587}"/>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C6C757B3-375D-2E5B-7A5A-1647A537EF5D}"/>
              </a:ext>
            </a:extLst>
          </p:cNvPr>
          <p:cNvSpPr>
            <a:spLocks noGrp="1"/>
          </p:cNvSpPr>
          <p:nvPr>
            <p:ph type="sldNum" sz="quarter" idx="5"/>
          </p:nvPr>
        </p:nvSpPr>
        <p:spPr/>
        <p:txBody>
          <a:bodyPr/>
          <a:lstStyle/>
          <a:p>
            <a:fld id="{D70D4E4A-73A8-364A-9587-0A5B9057104C}" type="slidenum">
              <a:rPr lang="en-US" smtClean="0"/>
              <a:t>34</a:t>
            </a:fld>
            <a:endParaRPr lang="en-US"/>
          </a:p>
        </p:txBody>
      </p:sp>
    </p:spTree>
    <p:extLst>
      <p:ext uri="{BB962C8B-B14F-4D97-AF65-F5344CB8AC3E}">
        <p14:creationId xmlns:p14="http://schemas.microsoft.com/office/powerpoint/2010/main" val="872029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1FF69-18DA-F8F6-0CA8-34AFB9698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39A9D-A6AD-280B-84BA-A9A5013247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369DF9A-9C35-C88C-189C-F0F9FF4D8D2A}"/>
              </a:ext>
            </a:extLst>
          </p:cNvPr>
          <p:cNvSpPr>
            <a:spLocks noGrp="1"/>
          </p:cNvSpPr>
          <p:nvPr>
            <p:ph type="body" idx="1"/>
          </p:nvPr>
        </p:nvSpPr>
        <p:spPr/>
        <p:txBody>
          <a:bodyPr/>
          <a:lstStyle/>
          <a:p>
            <a:pPr marL="0" algn="r" defTabSz="914400" rtl="1" eaLnBrk="1" latinLnBrk="0" hangingPunct="1"/>
            <a:r>
              <a:rPr lang="he-IL" dirty="0"/>
              <a:t>מתוך בגרות 571, קיץ מועד מיוחד 2021</a:t>
            </a:r>
          </a:p>
        </p:txBody>
      </p:sp>
      <p:sp>
        <p:nvSpPr>
          <p:cNvPr id="4" name="Slide Number Placeholder 3">
            <a:extLst>
              <a:ext uri="{FF2B5EF4-FFF2-40B4-BE49-F238E27FC236}">
                <a16:creationId xmlns:a16="http://schemas.microsoft.com/office/drawing/2014/main" id="{28C95B38-2B07-765E-9CAF-205F25E523E7}"/>
              </a:ext>
            </a:extLst>
          </p:cNvPr>
          <p:cNvSpPr>
            <a:spLocks noGrp="1"/>
          </p:cNvSpPr>
          <p:nvPr>
            <p:ph type="sldNum" sz="quarter" idx="5"/>
          </p:nvPr>
        </p:nvSpPr>
        <p:spPr/>
        <p:txBody>
          <a:bodyPr/>
          <a:lstStyle/>
          <a:p>
            <a:fld id="{D70D4E4A-73A8-364A-9587-0A5B9057104C}" type="slidenum">
              <a:rPr lang="en-US" smtClean="0"/>
              <a:t>35</a:t>
            </a:fld>
            <a:endParaRPr lang="en-US"/>
          </a:p>
        </p:txBody>
      </p:sp>
    </p:spTree>
    <p:extLst>
      <p:ext uri="{BB962C8B-B14F-4D97-AF65-F5344CB8AC3E}">
        <p14:creationId xmlns:p14="http://schemas.microsoft.com/office/powerpoint/2010/main" val="333941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B1885-9E0B-DDAB-5396-ABD0A7036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E9FB0-4752-B99D-7C10-E349B0A6ED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CD0A95-9E31-E9B7-0A9D-D81958637AC0}"/>
              </a:ext>
            </a:extLst>
          </p:cNvPr>
          <p:cNvSpPr>
            <a:spLocks noGrp="1"/>
          </p:cNvSpPr>
          <p:nvPr>
            <p:ph type="body" idx="1"/>
          </p:nvPr>
        </p:nvSpPr>
        <p:spPr/>
        <p:txBody>
          <a:bodyPr/>
          <a:lstStyle/>
          <a:p>
            <a:pPr marL="0" algn="l" defTabSz="914400" rtl="0" eaLnBrk="1" latinLnBrk="0" hangingPunct="1"/>
            <a:endParaRPr lang="he-IL" dirty="0"/>
          </a:p>
        </p:txBody>
      </p:sp>
      <p:sp>
        <p:nvSpPr>
          <p:cNvPr id="4" name="Slide Number Placeholder 3">
            <a:extLst>
              <a:ext uri="{FF2B5EF4-FFF2-40B4-BE49-F238E27FC236}">
                <a16:creationId xmlns:a16="http://schemas.microsoft.com/office/drawing/2014/main" id="{7B351F36-E60F-BC24-B0F7-58C5C6371A39}"/>
              </a:ext>
            </a:extLst>
          </p:cNvPr>
          <p:cNvSpPr>
            <a:spLocks noGrp="1"/>
          </p:cNvSpPr>
          <p:nvPr>
            <p:ph type="sldNum" sz="quarter" idx="5"/>
          </p:nvPr>
        </p:nvSpPr>
        <p:spPr/>
        <p:txBody>
          <a:bodyPr/>
          <a:lstStyle/>
          <a:p>
            <a:fld id="{D70D4E4A-73A8-364A-9587-0A5B9057104C}" type="slidenum">
              <a:rPr lang="en-US" smtClean="0"/>
              <a:t>36</a:t>
            </a:fld>
            <a:endParaRPr lang="en-US"/>
          </a:p>
        </p:txBody>
      </p:sp>
    </p:spTree>
    <p:extLst>
      <p:ext uri="{BB962C8B-B14F-4D97-AF65-F5344CB8AC3E}">
        <p14:creationId xmlns:p14="http://schemas.microsoft.com/office/powerpoint/2010/main" val="2180789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9694F-856F-E703-A322-DFE6E9A05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806FF-1AC4-97F9-0384-D1BE0AF118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365B0B-1AD1-DE0C-0AED-657F074753B0}"/>
              </a:ext>
            </a:extLst>
          </p:cNvPr>
          <p:cNvSpPr>
            <a:spLocks noGrp="1"/>
          </p:cNvSpPr>
          <p:nvPr>
            <p:ph type="body" idx="1"/>
          </p:nvPr>
        </p:nvSpPr>
        <p:spPr/>
        <p:txBody>
          <a:bodyPr/>
          <a:lstStyle/>
          <a:p>
            <a:pPr marL="0" algn="l" defTabSz="914400" rtl="0" eaLnBrk="1" latinLnBrk="0" hangingPunct="1"/>
            <a:endParaRPr lang="he-IL" dirty="0"/>
          </a:p>
        </p:txBody>
      </p:sp>
      <p:sp>
        <p:nvSpPr>
          <p:cNvPr id="4" name="Slide Number Placeholder 3">
            <a:extLst>
              <a:ext uri="{FF2B5EF4-FFF2-40B4-BE49-F238E27FC236}">
                <a16:creationId xmlns:a16="http://schemas.microsoft.com/office/drawing/2014/main" id="{CE3326F0-527C-1BFC-3721-A6C67B81CC58}"/>
              </a:ext>
            </a:extLst>
          </p:cNvPr>
          <p:cNvSpPr>
            <a:spLocks noGrp="1"/>
          </p:cNvSpPr>
          <p:nvPr>
            <p:ph type="sldNum" sz="quarter" idx="5"/>
          </p:nvPr>
        </p:nvSpPr>
        <p:spPr/>
        <p:txBody>
          <a:bodyPr/>
          <a:lstStyle/>
          <a:p>
            <a:fld id="{D70D4E4A-73A8-364A-9587-0A5B9057104C}" type="slidenum">
              <a:rPr lang="en-US" smtClean="0"/>
              <a:t>38</a:t>
            </a:fld>
            <a:endParaRPr lang="en-US"/>
          </a:p>
        </p:txBody>
      </p:sp>
    </p:spTree>
    <p:extLst>
      <p:ext uri="{BB962C8B-B14F-4D97-AF65-F5344CB8AC3E}">
        <p14:creationId xmlns:p14="http://schemas.microsoft.com/office/powerpoint/2010/main" val="697056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B1A24-7AF9-921F-8D8D-E7EAD6AD9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35EBC-A69F-0DB2-1B76-C5127E8D6F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E0C4D8-B192-88D0-E755-2B5B83AC5C22}"/>
              </a:ext>
            </a:extLst>
          </p:cNvPr>
          <p:cNvSpPr>
            <a:spLocks noGrp="1"/>
          </p:cNvSpPr>
          <p:nvPr>
            <p:ph type="body" idx="1"/>
          </p:nvPr>
        </p:nvSpPr>
        <p:spPr/>
        <p:txBody>
          <a:bodyPr/>
          <a:lstStyle/>
          <a:p>
            <a:pPr marL="0" algn="r" defTabSz="914400" rtl="1" eaLnBrk="1" latinLnBrk="0" hangingPunct="1"/>
            <a:r>
              <a:rPr lang="he-IL" dirty="0"/>
              <a:t>מתוך בגרות 571, חורף 2026</a:t>
            </a:r>
          </a:p>
        </p:txBody>
      </p:sp>
      <p:sp>
        <p:nvSpPr>
          <p:cNvPr id="4" name="Slide Number Placeholder 3">
            <a:extLst>
              <a:ext uri="{FF2B5EF4-FFF2-40B4-BE49-F238E27FC236}">
                <a16:creationId xmlns:a16="http://schemas.microsoft.com/office/drawing/2014/main" id="{0A9A71BD-2146-E24C-EDD6-68CD60DA71BD}"/>
              </a:ext>
            </a:extLst>
          </p:cNvPr>
          <p:cNvSpPr>
            <a:spLocks noGrp="1"/>
          </p:cNvSpPr>
          <p:nvPr>
            <p:ph type="sldNum" sz="quarter" idx="5"/>
          </p:nvPr>
        </p:nvSpPr>
        <p:spPr/>
        <p:txBody>
          <a:bodyPr/>
          <a:lstStyle/>
          <a:p>
            <a:fld id="{D70D4E4A-73A8-364A-9587-0A5B9057104C}" type="slidenum">
              <a:rPr lang="en-US" smtClean="0"/>
              <a:t>39</a:t>
            </a:fld>
            <a:endParaRPr lang="en-US"/>
          </a:p>
        </p:txBody>
      </p:sp>
    </p:spTree>
    <p:extLst>
      <p:ext uri="{BB962C8B-B14F-4D97-AF65-F5344CB8AC3E}">
        <p14:creationId xmlns:p14="http://schemas.microsoft.com/office/powerpoint/2010/main" val="2220770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A8260-950C-6D77-13DE-73C48FBC1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E5C3C-2C9E-A784-8B5A-A6BF005D9B8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A1F567-DA64-B22E-6D2E-E7DC8598E3DC}"/>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37BBA2E4-273C-F136-3109-0E317453CBAE}"/>
              </a:ext>
            </a:extLst>
          </p:cNvPr>
          <p:cNvSpPr>
            <a:spLocks noGrp="1"/>
          </p:cNvSpPr>
          <p:nvPr>
            <p:ph type="sldNum" sz="quarter" idx="5"/>
          </p:nvPr>
        </p:nvSpPr>
        <p:spPr/>
        <p:txBody>
          <a:bodyPr/>
          <a:lstStyle/>
          <a:p>
            <a:fld id="{D70D4E4A-73A8-364A-9587-0A5B9057104C}" type="slidenum">
              <a:rPr lang="en-US" smtClean="0"/>
              <a:t>40</a:t>
            </a:fld>
            <a:endParaRPr lang="en-US"/>
          </a:p>
        </p:txBody>
      </p:sp>
    </p:spTree>
    <p:extLst>
      <p:ext uri="{BB962C8B-B14F-4D97-AF65-F5344CB8AC3E}">
        <p14:creationId xmlns:p14="http://schemas.microsoft.com/office/powerpoint/2010/main" val="58205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2D5EF-6530-DB7E-EBB1-37F1D3E59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38276-6657-F9E1-A094-A0C15682AE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755BDF-7AA9-7A9F-8763-006735414807}"/>
              </a:ext>
            </a:extLst>
          </p:cNvPr>
          <p:cNvSpPr>
            <a:spLocks noGrp="1"/>
          </p:cNvSpPr>
          <p:nvPr>
            <p:ph type="body" idx="1"/>
          </p:nvPr>
        </p:nvSpPr>
        <p:spPr/>
        <p:txBody>
          <a:bodyPr/>
          <a:lstStyle/>
          <a:p>
            <a:pPr marL="0" algn="r" defTabSz="914400" rtl="1" eaLnBrk="1" latinLnBrk="0" hangingPunct="1"/>
            <a:r>
              <a:rPr lang="he-IL" dirty="0"/>
              <a:t>מתוך בגרות 571 2022 קיץ מועד ב׳. </a:t>
            </a:r>
            <a:endParaRPr lang="en-US" dirty="0"/>
          </a:p>
        </p:txBody>
      </p:sp>
      <p:sp>
        <p:nvSpPr>
          <p:cNvPr id="4" name="Slide Number Placeholder 3">
            <a:extLst>
              <a:ext uri="{FF2B5EF4-FFF2-40B4-BE49-F238E27FC236}">
                <a16:creationId xmlns:a16="http://schemas.microsoft.com/office/drawing/2014/main" id="{B3A58D70-83DD-1F8C-591A-CA2448631036}"/>
              </a:ext>
            </a:extLst>
          </p:cNvPr>
          <p:cNvSpPr>
            <a:spLocks noGrp="1"/>
          </p:cNvSpPr>
          <p:nvPr>
            <p:ph type="sldNum" sz="quarter" idx="5"/>
          </p:nvPr>
        </p:nvSpPr>
        <p:spPr/>
        <p:txBody>
          <a:bodyPr/>
          <a:lstStyle/>
          <a:p>
            <a:fld id="{D70D4E4A-73A8-364A-9587-0A5B9057104C}" type="slidenum">
              <a:rPr lang="en-US" smtClean="0"/>
              <a:t>7</a:t>
            </a:fld>
            <a:endParaRPr lang="en-US"/>
          </a:p>
        </p:txBody>
      </p:sp>
    </p:spTree>
    <p:extLst>
      <p:ext uri="{BB962C8B-B14F-4D97-AF65-F5344CB8AC3E}">
        <p14:creationId xmlns:p14="http://schemas.microsoft.com/office/powerpoint/2010/main" val="1319652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857F4-5C69-BCBC-D6C7-15E3FB6CA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94DB3-A606-C608-F097-1324AA14C3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065AD78-0C92-A70F-B066-59CF6FC32DE3}"/>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52AC1F66-BCDF-2E52-8FAB-2CBEB6685164}"/>
              </a:ext>
            </a:extLst>
          </p:cNvPr>
          <p:cNvSpPr>
            <a:spLocks noGrp="1"/>
          </p:cNvSpPr>
          <p:nvPr>
            <p:ph type="sldNum" sz="quarter" idx="5"/>
          </p:nvPr>
        </p:nvSpPr>
        <p:spPr/>
        <p:txBody>
          <a:bodyPr/>
          <a:lstStyle/>
          <a:p>
            <a:fld id="{D70D4E4A-73A8-364A-9587-0A5B9057104C}" type="slidenum">
              <a:rPr lang="en-US" smtClean="0"/>
              <a:t>41</a:t>
            </a:fld>
            <a:endParaRPr lang="en-US"/>
          </a:p>
        </p:txBody>
      </p:sp>
    </p:spTree>
    <p:extLst>
      <p:ext uri="{BB962C8B-B14F-4D97-AF65-F5344CB8AC3E}">
        <p14:creationId xmlns:p14="http://schemas.microsoft.com/office/powerpoint/2010/main" val="3453745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71BC0-BF61-E41A-D496-D1D5DA2B1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22887-B2CA-27EF-B4F6-3AC53001FA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B84AC6-CA0D-3F2D-E3F4-C3AD3698D99A}"/>
              </a:ext>
            </a:extLst>
          </p:cNvPr>
          <p:cNvSpPr>
            <a:spLocks noGrp="1"/>
          </p:cNvSpPr>
          <p:nvPr>
            <p:ph type="body" idx="1"/>
          </p:nvPr>
        </p:nvSpPr>
        <p:spPr/>
        <p:txBody>
          <a:bodyPr/>
          <a:lstStyle/>
          <a:p>
            <a:pPr marL="0" algn="r" defTabSz="914400" rtl="1" eaLnBrk="1" latinLnBrk="0" hangingPunct="1"/>
            <a:r>
              <a:rPr lang="he-IL" dirty="0"/>
              <a:t>מתוך בגרות 571 חורף 2023</a:t>
            </a:r>
          </a:p>
        </p:txBody>
      </p:sp>
      <p:sp>
        <p:nvSpPr>
          <p:cNvPr id="4" name="Slide Number Placeholder 3">
            <a:extLst>
              <a:ext uri="{FF2B5EF4-FFF2-40B4-BE49-F238E27FC236}">
                <a16:creationId xmlns:a16="http://schemas.microsoft.com/office/drawing/2014/main" id="{057993F0-0D90-C3F3-21B0-95CF21EB86F1}"/>
              </a:ext>
            </a:extLst>
          </p:cNvPr>
          <p:cNvSpPr>
            <a:spLocks noGrp="1"/>
          </p:cNvSpPr>
          <p:nvPr>
            <p:ph type="sldNum" sz="quarter" idx="5"/>
          </p:nvPr>
        </p:nvSpPr>
        <p:spPr/>
        <p:txBody>
          <a:bodyPr/>
          <a:lstStyle/>
          <a:p>
            <a:fld id="{D70D4E4A-73A8-364A-9587-0A5B9057104C}" type="slidenum">
              <a:rPr lang="en-US" smtClean="0"/>
              <a:t>42</a:t>
            </a:fld>
            <a:endParaRPr lang="en-US"/>
          </a:p>
        </p:txBody>
      </p:sp>
    </p:spTree>
    <p:extLst>
      <p:ext uri="{BB962C8B-B14F-4D97-AF65-F5344CB8AC3E}">
        <p14:creationId xmlns:p14="http://schemas.microsoft.com/office/powerpoint/2010/main" val="1251453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2333-A2DF-A3DC-B6CA-2B44C425D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73A4D-9F86-59CC-94DC-1217386B87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5D61355-13AC-0D49-E01F-10DBEF85572A}"/>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775B91BD-BE52-F972-00CA-2D676EC3608A}"/>
              </a:ext>
            </a:extLst>
          </p:cNvPr>
          <p:cNvSpPr>
            <a:spLocks noGrp="1"/>
          </p:cNvSpPr>
          <p:nvPr>
            <p:ph type="sldNum" sz="quarter" idx="5"/>
          </p:nvPr>
        </p:nvSpPr>
        <p:spPr/>
        <p:txBody>
          <a:bodyPr/>
          <a:lstStyle/>
          <a:p>
            <a:fld id="{D70D4E4A-73A8-364A-9587-0A5B9057104C}" type="slidenum">
              <a:rPr lang="en-US" smtClean="0"/>
              <a:t>43</a:t>
            </a:fld>
            <a:endParaRPr lang="en-US"/>
          </a:p>
        </p:txBody>
      </p:sp>
    </p:spTree>
    <p:extLst>
      <p:ext uri="{BB962C8B-B14F-4D97-AF65-F5344CB8AC3E}">
        <p14:creationId xmlns:p14="http://schemas.microsoft.com/office/powerpoint/2010/main" val="1959312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96C2D-DEEC-8BDB-5652-74C128F0E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7A1AB-C637-D4C1-FC32-0A7F6E5ABEE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2FFC4A-8C38-2931-0586-CB4EBC5A6DFB}"/>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C4E976A7-7158-CD63-55A1-5393D8B23CC8}"/>
              </a:ext>
            </a:extLst>
          </p:cNvPr>
          <p:cNvSpPr>
            <a:spLocks noGrp="1"/>
          </p:cNvSpPr>
          <p:nvPr>
            <p:ph type="sldNum" sz="quarter" idx="5"/>
          </p:nvPr>
        </p:nvSpPr>
        <p:spPr/>
        <p:txBody>
          <a:bodyPr/>
          <a:lstStyle/>
          <a:p>
            <a:fld id="{D70D4E4A-73A8-364A-9587-0A5B9057104C}" type="slidenum">
              <a:rPr lang="en-US" smtClean="0"/>
              <a:t>44</a:t>
            </a:fld>
            <a:endParaRPr lang="en-US"/>
          </a:p>
        </p:txBody>
      </p:sp>
    </p:spTree>
    <p:extLst>
      <p:ext uri="{BB962C8B-B14F-4D97-AF65-F5344CB8AC3E}">
        <p14:creationId xmlns:p14="http://schemas.microsoft.com/office/powerpoint/2010/main" val="2914841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C6F4-F013-161F-2BAA-520978FC6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7494F-B8BB-D5D6-4023-A45654D261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B65B0C-4CAB-2C20-44E0-966F30AD88B7}"/>
              </a:ext>
            </a:extLst>
          </p:cNvPr>
          <p:cNvSpPr>
            <a:spLocks noGrp="1"/>
          </p:cNvSpPr>
          <p:nvPr>
            <p:ph type="body" idx="1"/>
          </p:nvPr>
        </p:nvSpPr>
        <p:spPr/>
        <p:txBody>
          <a:bodyPr/>
          <a:lstStyle/>
          <a:p>
            <a:pPr marL="0" algn="r" defTabSz="914400" rtl="1" eaLnBrk="1" latinLnBrk="0" hangingPunct="1"/>
            <a:r>
              <a:rPr lang="he-IL" dirty="0"/>
              <a:t>מתוך בגרות 571 קיץ מועד א׳ 2022</a:t>
            </a:r>
          </a:p>
        </p:txBody>
      </p:sp>
      <p:sp>
        <p:nvSpPr>
          <p:cNvPr id="4" name="Slide Number Placeholder 3">
            <a:extLst>
              <a:ext uri="{FF2B5EF4-FFF2-40B4-BE49-F238E27FC236}">
                <a16:creationId xmlns:a16="http://schemas.microsoft.com/office/drawing/2014/main" id="{D659C362-6142-371D-1D7C-6B2918807A5E}"/>
              </a:ext>
            </a:extLst>
          </p:cNvPr>
          <p:cNvSpPr>
            <a:spLocks noGrp="1"/>
          </p:cNvSpPr>
          <p:nvPr>
            <p:ph type="sldNum" sz="quarter" idx="5"/>
          </p:nvPr>
        </p:nvSpPr>
        <p:spPr/>
        <p:txBody>
          <a:bodyPr/>
          <a:lstStyle/>
          <a:p>
            <a:fld id="{D70D4E4A-73A8-364A-9587-0A5B9057104C}" type="slidenum">
              <a:rPr lang="en-US" smtClean="0"/>
              <a:t>45</a:t>
            </a:fld>
            <a:endParaRPr lang="en-US"/>
          </a:p>
        </p:txBody>
      </p:sp>
    </p:spTree>
    <p:extLst>
      <p:ext uri="{BB962C8B-B14F-4D97-AF65-F5344CB8AC3E}">
        <p14:creationId xmlns:p14="http://schemas.microsoft.com/office/powerpoint/2010/main" val="2422221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F6190-99A8-9D4C-5614-DCE8B194E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5322C-B902-0FA7-8F0D-9A613CA5F5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8D597B-5E04-7483-12CB-3659322A2E3F}"/>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494C2A04-A392-57A2-8F9F-62BE186A5EF1}"/>
              </a:ext>
            </a:extLst>
          </p:cNvPr>
          <p:cNvSpPr>
            <a:spLocks noGrp="1"/>
          </p:cNvSpPr>
          <p:nvPr>
            <p:ph type="sldNum" sz="quarter" idx="5"/>
          </p:nvPr>
        </p:nvSpPr>
        <p:spPr/>
        <p:txBody>
          <a:bodyPr/>
          <a:lstStyle/>
          <a:p>
            <a:fld id="{D70D4E4A-73A8-364A-9587-0A5B9057104C}" type="slidenum">
              <a:rPr lang="en-US" smtClean="0"/>
              <a:t>46</a:t>
            </a:fld>
            <a:endParaRPr lang="en-US"/>
          </a:p>
        </p:txBody>
      </p:sp>
    </p:spTree>
    <p:extLst>
      <p:ext uri="{BB962C8B-B14F-4D97-AF65-F5344CB8AC3E}">
        <p14:creationId xmlns:p14="http://schemas.microsoft.com/office/powerpoint/2010/main" val="2680840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35286-22E8-5F42-3222-E03729D73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56682-3E6A-D69D-F18F-4253A933B7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C957EB-B0E3-6607-11F3-73C6BCB1D3D2}"/>
              </a:ext>
            </a:extLst>
          </p:cNvPr>
          <p:cNvSpPr>
            <a:spLocks noGrp="1"/>
          </p:cNvSpPr>
          <p:nvPr>
            <p:ph type="body" idx="1"/>
          </p:nvPr>
        </p:nvSpPr>
        <p:spPr/>
        <p:txBody>
          <a:bodyPr/>
          <a:lstStyle/>
          <a:p>
            <a:pPr marL="0" algn="r" defTabSz="914400" rtl="1" eaLnBrk="1" latinLnBrk="0" hangingPunct="1"/>
            <a:endParaRPr lang="he-IL" dirty="0"/>
          </a:p>
        </p:txBody>
      </p:sp>
      <p:sp>
        <p:nvSpPr>
          <p:cNvPr id="4" name="Slide Number Placeholder 3">
            <a:extLst>
              <a:ext uri="{FF2B5EF4-FFF2-40B4-BE49-F238E27FC236}">
                <a16:creationId xmlns:a16="http://schemas.microsoft.com/office/drawing/2014/main" id="{8D246937-E48D-52C1-8AA5-4BFBE7CBF39E}"/>
              </a:ext>
            </a:extLst>
          </p:cNvPr>
          <p:cNvSpPr>
            <a:spLocks noGrp="1"/>
          </p:cNvSpPr>
          <p:nvPr>
            <p:ph type="sldNum" sz="quarter" idx="5"/>
          </p:nvPr>
        </p:nvSpPr>
        <p:spPr/>
        <p:txBody>
          <a:bodyPr/>
          <a:lstStyle/>
          <a:p>
            <a:fld id="{D70D4E4A-73A8-364A-9587-0A5B9057104C}" type="slidenum">
              <a:rPr lang="en-US" smtClean="0"/>
              <a:t>47</a:t>
            </a:fld>
            <a:endParaRPr lang="en-US"/>
          </a:p>
        </p:txBody>
      </p:sp>
    </p:spTree>
    <p:extLst>
      <p:ext uri="{BB962C8B-B14F-4D97-AF65-F5344CB8AC3E}">
        <p14:creationId xmlns:p14="http://schemas.microsoft.com/office/powerpoint/2010/main" val="271943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5800A-925B-E915-5942-4D8899800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19D37-668F-37B7-1F26-6B11E336C2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ADC2DF-ECB3-1B48-307E-E1C95E39C92B}"/>
              </a:ext>
            </a:extLst>
          </p:cNvPr>
          <p:cNvSpPr>
            <a:spLocks noGrp="1"/>
          </p:cNvSpPr>
          <p:nvPr>
            <p:ph type="body" idx="1"/>
          </p:nvPr>
        </p:nvSpPr>
        <p:spPr/>
        <p:txBody>
          <a:bodyPr/>
          <a:lstStyle/>
          <a:p>
            <a:pPr marL="0" algn="r" defTabSz="914400" rtl="1" eaLnBrk="1" latinLnBrk="0" hangingPunct="1"/>
            <a:r>
              <a:rPr lang="he-IL" dirty="0"/>
              <a:t>מתוך בגרות 571 קיץ 2020 מועד ב׳ </a:t>
            </a:r>
          </a:p>
        </p:txBody>
      </p:sp>
      <p:sp>
        <p:nvSpPr>
          <p:cNvPr id="4" name="Slide Number Placeholder 3">
            <a:extLst>
              <a:ext uri="{FF2B5EF4-FFF2-40B4-BE49-F238E27FC236}">
                <a16:creationId xmlns:a16="http://schemas.microsoft.com/office/drawing/2014/main" id="{48C9DE9B-6A06-28DA-300A-BB8510E51576}"/>
              </a:ext>
            </a:extLst>
          </p:cNvPr>
          <p:cNvSpPr>
            <a:spLocks noGrp="1"/>
          </p:cNvSpPr>
          <p:nvPr>
            <p:ph type="sldNum" sz="quarter" idx="5"/>
          </p:nvPr>
        </p:nvSpPr>
        <p:spPr/>
        <p:txBody>
          <a:bodyPr/>
          <a:lstStyle/>
          <a:p>
            <a:fld id="{D70D4E4A-73A8-364A-9587-0A5B9057104C}" type="slidenum">
              <a:rPr lang="en-US" smtClean="0"/>
              <a:t>48</a:t>
            </a:fld>
            <a:endParaRPr lang="en-US"/>
          </a:p>
        </p:txBody>
      </p:sp>
    </p:spTree>
    <p:extLst>
      <p:ext uri="{BB962C8B-B14F-4D97-AF65-F5344CB8AC3E}">
        <p14:creationId xmlns:p14="http://schemas.microsoft.com/office/powerpoint/2010/main" val="3280388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95E9F-7334-CCBA-1756-DF02D1EAA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98DCD-955F-C41D-9F29-510ED42268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B23FD7A-A2C4-6F1A-F089-C26732AA252D}"/>
              </a:ext>
            </a:extLst>
          </p:cNvPr>
          <p:cNvSpPr>
            <a:spLocks noGrp="1"/>
          </p:cNvSpPr>
          <p:nvPr>
            <p:ph type="body" idx="1"/>
          </p:nvPr>
        </p:nvSpPr>
        <p:spPr/>
        <p:txBody>
          <a:bodyPr/>
          <a:lstStyle/>
          <a:p>
            <a:pPr marL="0" algn="l" defTabSz="914400" rtl="0" eaLnBrk="1" latinLnBrk="0" hangingPunct="1"/>
            <a:endParaRPr lang="he-IL" dirty="0"/>
          </a:p>
        </p:txBody>
      </p:sp>
      <p:sp>
        <p:nvSpPr>
          <p:cNvPr id="4" name="Slide Number Placeholder 3">
            <a:extLst>
              <a:ext uri="{FF2B5EF4-FFF2-40B4-BE49-F238E27FC236}">
                <a16:creationId xmlns:a16="http://schemas.microsoft.com/office/drawing/2014/main" id="{B124BE49-4593-E417-FBD6-A57CB84B4771}"/>
              </a:ext>
            </a:extLst>
          </p:cNvPr>
          <p:cNvSpPr>
            <a:spLocks noGrp="1"/>
          </p:cNvSpPr>
          <p:nvPr>
            <p:ph type="sldNum" sz="quarter" idx="5"/>
          </p:nvPr>
        </p:nvSpPr>
        <p:spPr/>
        <p:txBody>
          <a:bodyPr/>
          <a:lstStyle/>
          <a:p>
            <a:fld id="{D70D4E4A-73A8-364A-9587-0A5B9057104C}" type="slidenum">
              <a:rPr lang="en-US" smtClean="0"/>
              <a:t>49</a:t>
            </a:fld>
            <a:endParaRPr lang="en-US"/>
          </a:p>
        </p:txBody>
      </p:sp>
    </p:spTree>
    <p:extLst>
      <p:ext uri="{BB962C8B-B14F-4D97-AF65-F5344CB8AC3E}">
        <p14:creationId xmlns:p14="http://schemas.microsoft.com/office/powerpoint/2010/main" val="3297814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lgn="r" defTabSz="914400" rtl="1" eaLnBrk="1" latinLnBrk="0" hangingPunct="1"/>
            <a:r>
              <a:rPr lang="he-IL" dirty="0"/>
              <a:t>מתוך בגרות 571 קיץ 2025 מועד א׳</a:t>
            </a:r>
            <a:endParaRPr lang="en-US" dirty="0"/>
          </a:p>
        </p:txBody>
      </p:sp>
      <p:sp>
        <p:nvSpPr>
          <p:cNvPr id="4" name="Slide Number Placeholder 3"/>
          <p:cNvSpPr>
            <a:spLocks noGrp="1"/>
          </p:cNvSpPr>
          <p:nvPr>
            <p:ph type="sldNum" sz="quarter" idx="5"/>
          </p:nvPr>
        </p:nvSpPr>
        <p:spPr/>
        <p:txBody>
          <a:bodyPr/>
          <a:lstStyle/>
          <a:p>
            <a:fld id="{D70D4E4A-73A8-364A-9587-0A5B9057104C}" type="slidenum">
              <a:rPr lang="en-US" smtClean="0"/>
              <a:t>53</a:t>
            </a:fld>
            <a:endParaRPr lang="en-US"/>
          </a:p>
        </p:txBody>
      </p:sp>
    </p:spTree>
    <p:extLst>
      <p:ext uri="{BB962C8B-B14F-4D97-AF65-F5344CB8AC3E}">
        <p14:creationId xmlns:p14="http://schemas.microsoft.com/office/powerpoint/2010/main" val="606929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D70D4E4A-73A8-364A-9587-0A5B9057104C}" type="slidenum">
              <a:rPr lang="en-US" smtClean="0"/>
              <a:t>8</a:t>
            </a:fld>
            <a:endParaRPr lang="en-US"/>
          </a:p>
        </p:txBody>
      </p:sp>
    </p:spTree>
    <p:extLst>
      <p:ext uri="{BB962C8B-B14F-4D97-AF65-F5344CB8AC3E}">
        <p14:creationId xmlns:p14="http://schemas.microsoft.com/office/powerpoint/2010/main" val="1866399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C4539-DF04-9588-9F7D-F79C5A04D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A2D62-9A25-4DFB-BBA1-EFF720F82F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EADEE6F-A487-CB9C-3AD7-0A0A01181743}"/>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9B7D7D31-9EFB-6039-BCBA-95E2F8302100}"/>
              </a:ext>
            </a:extLst>
          </p:cNvPr>
          <p:cNvSpPr>
            <a:spLocks noGrp="1"/>
          </p:cNvSpPr>
          <p:nvPr>
            <p:ph type="sldNum" sz="quarter" idx="5"/>
          </p:nvPr>
        </p:nvSpPr>
        <p:spPr/>
        <p:txBody>
          <a:bodyPr/>
          <a:lstStyle/>
          <a:p>
            <a:fld id="{D70D4E4A-73A8-364A-9587-0A5B9057104C}" type="slidenum">
              <a:rPr lang="en-US" smtClean="0"/>
              <a:t>54</a:t>
            </a:fld>
            <a:endParaRPr lang="en-US"/>
          </a:p>
        </p:txBody>
      </p:sp>
    </p:spTree>
    <p:extLst>
      <p:ext uri="{BB962C8B-B14F-4D97-AF65-F5344CB8AC3E}">
        <p14:creationId xmlns:p14="http://schemas.microsoft.com/office/powerpoint/2010/main" val="1034167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76BE4-BB6B-D54C-0E61-653E7C25E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88EE7-2FF9-7F02-7824-4EA1B50A79F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32CB3D-E636-985D-A061-027452C4585E}"/>
              </a:ext>
            </a:extLst>
          </p:cNvPr>
          <p:cNvSpPr>
            <a:spLocks noGrp="1"/>
          </p:cNvSpPr>
          <p:nvPr>
            <p:ph type="body" idx="1"/>
          </p:nvPr>
        </p:nvSpPr>
        <p:spPr/>
        <p:txBody>
          <a:bodyPr/>
          <a:lstStyle/>
          <a:p>
            <a:pPr marL="0" algn="r" defTabSz="914400" rtl="1" eaLnBrk="1" latinLnBrk="0" hangingPunct="1"/>
            <a:r>
              <a:rPr lang="he-IL" dirty="0"/>
              <a:t>מתוך בגרות 571 קיץ 2025 מועד א׳</a:t>
            </a:r>
            <a:endParaRPr lang="en-US" dirty="0"/>
          </a:p>
        </p:txBody>
      </p:sp>
      <p:sp>
        <p:nvSpPr>
          <p:cNvPr id="4" name="Slide Number Placeholder 3">
            <a:extLst>
              <a:ext uri="{FF2B5EF4-FFF2-40B4-BE49-F238E27FC236}">
                <a16:creationId xmlns:a16="http://schemas.microsoft.com/office/drawing/2014/main" id="{95ACA0D4-75F3-8302-852D-250922C0CDDC}"/>
              </a:ext>
            </a:extLst>
          </p:cNvPr>
          <p:cNvSpPr>
            <a:spLocks noGrp="1"/>
          </p:cNvSpPr>
          <p:nvPr>
            <p:ph type="sldNum" sz="quarter" idx="5"/>
          </p:nvPr>
        </p:nvSpPr>
        <p:spPr/>
        <p:txBody>
          <a:bodyPr/>
          <a:lstStyle/>
          <a:p>
            <a:fld id="{D70D4E4A-73A8-364A-9587-0A5B9057104C}" type="slidenum">
              <a:rPr lang="en-US" smtClean="0"/>
              <a:t>56</a:t>
            </a:fld>
            <a:endParaRPr lang="en-US"/>
          </a:p>
        </p:txBody>
      </p:sp>
    </p:spTree>
    <p:extLst>
      <p:ext uri="{BB962C8B-B14F-4D97-AF65-F5344CB8AC3E}">
        <p14:creationId xmlns:p14="http://schemas.microsoft.com/office/powerpoint/2010/main" val="2967750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7CEC0-EC4B-1360-EFB2-8D5DDDBC2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29668-B47A-E78B-4C39-795E0D8A5D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BD3AC4-8FE7-5333-8FE1-BA85713C0804}"/>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A5D7ABE5-7042-9E21-02C4-BD52EB8C1448}"/>
              </a:ext>
            </a:extLst>
          </p:cNvPr>
          <p:cNvSpPr>
            <a:spLocks noGrp="1"/>
          </p:cNvSpPr>
          <p:nvPr>
            <p:ph type="sldNum" sz="quarter" idx="5"/>
          </p:nvPr>
        </p:nvSpPr>
        <p:spPr/>
        <p:txBody>
          <a:bodyPr/>
          <a:lstStyle/>
          <a:p>
            <a:fld id="{D70D4E4A-73A8-364A-9587-0A5B9057104C}" type="slidenum">
              <a:rPr lang="en-US" smtClean="0"/>
              <a:t>57</a:t>
            </a:fld>
            <a:endParaRPr lang="en-US"/>
          </a:p>
        </p:txBody>
      </p:sp>
    </p:spTree>
    <p:extLst>
      <p:ext uri="{BB962C8B-B14F-4D97-AF65-F5344CB8AC3E}">
        <p14:creationId xmlns:p14="http://schemas.microsoft.com/office/powerpoint/2010/main" val="3460073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792F7-97E3-18B1-866F-91101D6E6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D5D0D-9706-4940-6B97-CF012D383D8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C230EA-6BF5-760F-09EE-43C6BCBF3119}"/>
              </a:ext>
            </a:extLst>
          </p:cNvPr>
          <p:cNvSpPr>
            <a:spLocks noGrp="1"/>
          </p:cNvSpPr>
          <p:nvPr>
            <p:ph type="body" idx="1"/>
          </p:nvPr>
        </p:nvSpPr>
        <p:spPr/>
        <p:txBody>
          <a:bodyPr/>
          <a:lstStyle/>
          <a:p>
            <a:pPr marL="0" algn="r" defTabSz="914400" rtl="1" eaLnBrk="1" latinLnBrk="0" hangingPunct="1"/>
            <a:r>
              <a:rPr lang="he-IL" dirty="0"/>
              <a:t>מתוך בגרות 571 קיץ 2025 מועד א׳</a:t>
            </a:r>
            <a:endParaRPr lang="en-US" dirty="0"/>
          </a:p>
        </p:txBody>
      </p:sp>
      <p:sp>
        <p:nvSpPr>
          <p:cNvPr id="4" name="Slide Number Placeholder 3">
            <a:extLst>
              <a:ext uri="{FF2B5EF4-FFF2-40B4-BE49-F238E27FC236}">
                <a16:creationId xmlns:a16="http://schemas.microsoft.com/office/drawing/2014/main" id="{722CDA43-7CC7-4C35-5A99-DB07486C0AF1}"/>
              </a:ext>
            </a:extLst>
          </p:cNvPr>
          <p:cNvSpPr>
            <a:spLocks noGrp="1"/>
          </p:cNvSpPr>
          <p:nvPr>
            <p:ph type="sldNum" sz="quarter" idx="5"/>
          </p:nvPr>
        </p:nvSpPr>
        <p:spPr/>
        <p:txBody>
          <a:bodyPr/>
          <a:lstStyle/>
          <a:p>
            <a:fld id="{D70D4E4A-73A8-364A-9587-0A5B9057104C}" type="slidenum">
              <a:rPr lang="en-US" smtClean="0"/>
              <a:t>59</a:t>
            </a:fld>
            <a:endParaRPr lang="en-US"/>
          </a:p>
        </p:txBody>
      </p:sp>
    </p:spTree>
    <p:extLst>
      <p:ext uri="{BB962C8B-B14F-4D97-AF65-F5344CB8AC3E}">
        <p14:creationId xmlns:p14="http://schemas.microsoft.com/office/powerpoint/2010/main" val="988567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4AFD-3243-6829-9FBD-BE7367D08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0AF24-5DC6-2B2D-4F9C-97255525F2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2F6D07-72B2-822D-B5B2-0D1D8DD9EB13}"/>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7C5D6BD7-F0F1-9442-7BCE-8142BDE2E29D}"/>
              </a:ext>
            </a:extLst>
          </p:cNvPr>
          <p:cNvSpPr>
            <a:spLocks noGrp="1"/>
          </p:cNvSpPr>
          <p:nvPr>
            <p:ph type="sldNum" sz="quarter" idx="5"/>
          </p:nvPr>
        </p:nvSpPr>
        <p:spPr/>
        <p:txBody>
          <a:bodyPr/>
          <a:lstStyle/>
          <a:p>
            <a:fld id="{D70D4E4A-73A8-364A-9587-0A5B9057104C}" type="slidenum">
              <a:rPr lang="en-US" smtClean="0"/>
              <a:t>60</a:t>
            </a:fld>
            <a:endParaRPr lang="en-US"/>
          </a:p>
        </p:txBody>
      </p:sp>
    </p:spTree>
    <p:extLst>
      <p:ext uri="{BB962C8B-B14F-4D97-AF65-F5344CB8AC3E}">
        <p14:creationId xmlns:p14="http://schemas.microsoft.com/office/powerpoint/2010/main" val="3513697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3E48-E8A3-795A-B2D8-3D7B9D532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8749F-0FD4-BEE8-2ADA-7E6CE0C102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9CC24B-FC54-962E-F756-5D8EC221F668}"/>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26AABFA7-D5ED-4A75-6E2A-8A01790353B8}"/>
              </a:ext>
            </a:extLst>
          </p:cNvPr>
          <p:cNvSpPr>
            <a:spLocks noGrp="1"/>
          </p:cNvSpPr>
          <p:nvPr>
            <p:ph type="sldNum" sz="quarter" idx="5"/>
          </p:nvPr>
        </p:nvSpPr>
        <p:spPr/>
        <p:txBody>
          <a:bodyPr/>
          <a:lstStyle/>
          <a:p>
            <a:fld id="{D70D4E4A-73A8-364A-9587-0A5B9057104C}" type="slidenum">
              <a:rPr lang="en-US" smtClean="0"/>
              <a:t>61</a:t>
            </a:fld>
            <a:endParaRPr lang="en-US"/>
          </a:p>
        </p:txBody>
      </p:sp>
    </p:spTree>
    <p:extLst>
      <p:ext uri="{BB962C8B-B14F-4D97-AF65-F5344CB8AC3E}">
        <p14:creationId xmlns:p14="http://schemas.microsoft.com/office/powerpoint/2010/main" val="525859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7D1C-36D8-9DF5-9EEF-F33A5BB6E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7299F-A990-1305-CD25-499275F91F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830F7C-EFA3-3575-7B50-224DB0E8CA99}"/>
              </a:ext>
            </a:extLst>
          </p:cNvPr>
          <p:cNvSpPr>
            <a:spLocks noGrp="1"/>
          </p:cNvSpPr>
          <p:nvPr>
            <p:ph type="body" idx="1"/>
          </p:nvPr>
        </p:nvSpPr>
        <p:spPr/>
        <p:txBody>
          <a:bodyPr/>
          <a:lstStyle/>
          <a:p>
            <a:pPr marL="0" algn="r" defTabSz="914400" rtl="1" eaLnBrk="1" latinLnBrk="0" hangingPunct="1"/>
            <a:r>
              <a:rPr lang="he-IL" dirty="0"/>
              <a:t>מתוך בגרות 571 קיץ 2025 מועד א׳</a:t>
            </a:r>
            <a:endParaRPr lang="en-US" dirty="0"/>
          </a:p>
        </p:txBody>
      </p:sp>
      <p:sp>
        <p:nvSpPr>
          <p:cNvPr id="4" name="Slide Number Placeholder 3">
            <a:extLst>
              <a:ext uri="{FF2B5EF4-FFF2-40B4-BE49-F238E27FC236}">
                <a16:creationId xmlns:a16="http://schemas.microsoft.com/office/drawing/2014/main" id="{D4E8C869-46A1-C657-660B-E292F6DA25D3}"/>
              </a:ext>
            </a:extLst>
          </p:cNvPr>
          <p:cNvSpPr>
            <a:spLocks noGrp="1"/>
          </p:cNvSpPr>
          <p:nvPr>
            <p:ph type="sldNum" sz="quarter" idx="5"/>
          </p:nvPr>
        </p:nvSpPr>
        <p:spPr/>
        <p:txBody>
          <a:bodyPr/>
          <a:lstStyle/>
          <a:p>
            <a:fld id="{D70D4E4A-73A8-364A-9587-0A5B9057104C}" type="slidenum">
              <a:rPr lang="en-US" smtClean="0"/>
              <a:t>63</a:t>
            </a:fld>
            <a:endParaRPr lang="en-US"/>
          </a:p>
        </p:txBody>
      </p:sp>
    </p:spTree>
    <p:extLst>
      <p:ext uri="{BB962C8B-B14F-4D97-AF65-F5344CB8AC3E}">
        <p14:creationId xmlns:p14="http://schemas.microsoft.com/office/powerpoint/2010/main" val="2195921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64C9A-C3C9-6F93-6CD6-012A9794C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6630C-C7D6-92F7-0260-5D9CBEE201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25ADF0-EB2C-5815-E91A-32997D5130D5}"/>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7CA5455B-44A1-2392-AF67-07FE4FC905CF}"/>
              </a:ext>
            </a:extLst>
          </p:cNvPr>
          <p:cNvSpPr>
            <a:spLocks noGrp="1"/>
          </p:cNvSpPr>
          <p:nvPr>
            <p:ph type="sldNum" sz="quarter" idx="5"/>
          </p:nvPr>
        </p:nvSpPr>
        <p:spPr/>
        <p:txBody>
          <a:bodyPr/>
          <a:lstStyle/>
          <a:p>
            <a:fld id="{D70D4E4A-73A8-364A-9587-0A5B9057104C}" type="slidenum">
              <a:rPr lang="en-US" smtClean="0"/>
              <a:t>64</a:t>
            </a:fld>
            <a:endParaRPr lang="en-US"/>
          </a:p>
        </p:txBody>
      </p:sp>
    </p:spTree>
    <p:extLst>
      <p:ext uri="{BB962C8B-B14F-4D97-AF65-F5344CB8AC3E}">
        <p14:creationId xmlns:p14="http://schemas.microsoft.com/office/powerpoint/2010/main" val="3930746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D70D4E4A-73A8-364A-9587-0A5B9057104C}" type="slidenum">
              <a:rPr lang="en-US" smtClean="0"/>
              <a:t>68</a:t>
            </a:fld>
            <a:endParaRPr lang="en-US"/>
          </a:p>
        </p:txBody>
      </p:sp>
    </p:spTree>
    <p:extLst>
      <p:ext uri="{BB962C8B-B14F-4D97-AF65-F5344CB8AC3E}">
        <p14:creationId xmlns:p14="http://schemas.microsoft.com/office/powerpoint/2010/main" val="459516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2EB48-26F0-8C3B-7B82-213196584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247B4-462C-ACE7-8922-9162711599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ED201B-C606-D9A2-AD9E-3F3372062532}"/>
              </a:ext>
            </a:extLst>
          </p:cNvPr>
          <p:cNvSpPr>
            <a:spLocks noGrp="1"/>
          </p:cNvSpPr>
          <p:nvPr>
            <p:ph type="body" idx="1"/>
          </p:nvPr>
        </p:nvSpPr>
        <p:spPr/>
        <p:txBody>
          <a:bodyPr/>
          <a:lstStyle/>
          <a:p>
            <a:pPr marL="0" algn="r" defTabSz="914400" rtl="1" eaLnBrk="1" latinLnBrk="0" hangingPunct="1"/>
            <a:r>
              <a:rPr lang="he-IL" dirty="0"/>
              <a:t>מעובד מתוך בגרות 581, קיץ 2018 מועד א׳</a:t>
            </a:r>
            <a:endParaRPr lang="en-US" dirty="0"/>
          </a:p>
        </p:txBody>
      </p:sp>
      <p:sp>
        <p:nvSpPr>
          <p:cNvPr id="4" name="Slide Number Placeholder 3">
            <a:extLst>
              <a:ext uri="{FF2B5EF4-FFF2-40B4-BE49-F238E27FC236}">
                <a16:creationId xmlns:a16="http://schemas.microsoft.com/office/drawing/2014/main" id="{C4E691A1-AEA2-2A70-1E07-F4F2BBFC72BD}"/>
              </a:ext>
            </a:extLst>
          </p:cNvPr>
          <p:cNvSpPr>
            <a:spLocks noGrp="1"/>
          </p:cNvSpPr>
          <p:nvPr>
            <p:ph type="sldNum" sz="quarter" idx="5"/>
          </p:nvPr>
        </p:nvSpPr>
        <p:spPr/>
        <p:txBody>
          <a:bodyPr/>
          <a:lstStyle/>
          <a:p>
            <a:fld id="{D70D4E4A-73A8-364A-9587-0A5B9057104C}" type="slidenum">
              <a:rPr lang="en-US" smtClean="0"/>
              <a:t>69</a:t>
            </a:fld>
            <a:endParaRPr lang="en-US"/>
          </a:p>
        </p:txBody>
      </p:sp>
    </p:spTree>
    <p:extLst>
      <p:ext uri="{BB962C8B-B14F-4D97-AF65-F5344CB8AC3E}">
        <p14:creationId xmlns:p14="http://schemas.microsoft.com/office/powerpoint/2010/main" val="101919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16AF8-5522-2D05-F7BD-159030D10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9D340-12ED-F931-FA57-7AC33BC4DCF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037C44A-D0AB-1707-E1B4-17BF0867E680}"/>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8BDFE1DB-F1C2-01ED-029F-40CE80EE67E5}"/>
              </a:ext>
            </a:extLst>
          </p:cNvPr>
          <p:cNvSpPr>
            <a:spLocks noGrp="1"/>
          </p:cNvSpPr>
          <p:nvPr>
            <p:ph type="sldNum" sz="quarter" idx="5"/>
          </p:nvPr>
        </p:nvSpPr>
        <p:spPr/>
        <p:txBody>
          <a:bodyPr/>
          <a:lstStyle/>
          <a:p>
            <a:fld id="{D70D4E4A-73A8-364A-9587-0A5B9057104C}" type="slidenum">
              <a:rPr lang="en-US" smtClean="0"/>
              <a:t>9</a:t>
            </a:fld>
            <a:endParaRPr lang="en-US"/>
          </a:p>
        </p:txBody>
      </p:sp>
    </p:spTree>
    <p:extLst>
      <p:ext uri="{BB962C8B-B14F-4D97-AF65-F5344CB8AC3E}">
        <p14:creationId xmlns:p14="http://schemas.microsoft.com/office/powerpoint/2010/main" val="1650793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A368-056C-A72A-1FE1-659A9DA75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CA1EF-D478-3627-55A9-45328E51AB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668AA69-91AB-759A-364F-E1F205FE408B}"/>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CD326461-BBF8-FD9E-88AA-E6E591482136}"/>
              </a:ext>
            </a:extLst>
          </p:cNvPr>
          <p:cNvSpPr>
            <a:spLocks noGrp="1"/>
          </p:cNvSpPr>
          <p:nvPr>
            <p:ph type="sldNum" sz="quarter" idx="5"/>
          </p:nvPr>
        </p:nvSpPr>
        <p:spPr/>
        <p:txBody>
          <a:bodyPr/>
          <a:lstStyle/>
          <a:p>
            <a:fld id="{D70D4E4A-73A8-364A-9587-0A5B9057104C}" type="slidenum">
              <a:rPr lang="en-US" smtClean="0"/>
              <a:t>70</a:t>
            </a:fld>
            <a:endParaRPr lang="en-US"/>
          </a:p>
        </p:txBody>
      </p:sp>
    </p:spTree>
    <p:extLst>
      <p:ext uri="{BB962C8B-B14F-4D97-AF65-F5344CB8AC3E}">
        <p14:creationId xmlns:p14="http://schemas.microsoft.com/office/powerpoint/2010/main" val="2606112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0884D-534D-7A03-D319-468AA7EA7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D54D1-338B-154F-B11F-1095756924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42BD45-20CF-D894-37B2-85954AB1E44E}"/>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89B9B4EE-573C-E66B-144F-B2E918E1D5D9}"/>
              </a:ext>
            </a:extLst>
          </p:cNvPr>
          <p:cNvSpPr>
            <a:spLocks noGrp="1"/>
          </p:cNvSpPr>
          <p:nvPr>
            <p:ph type="sldNum" sz="quarter" idx="5"/>
          </p:nvPr>
        </p:nvSpPr>
        <p:spPr/>
        <p:txBody>
          <a:bodyPr/>
          <a:lstStyle/>
          <a:p>
            <a:fld id="{D70D4E4A-73A8-364A-9587-0A5B9057104C}" type="slidenum">
              <a:rPr lang="en-US" smtClean="0"/>
              <a:t>71</a:t>
            </a:fld>
            <a:endParaRPr lang="en-US"/>
          </a:p>
        </p:txBody>
      </p:sp>
    </p:spTree>
    <p:extLst>
      <p:ext uri="{BB962C8B-B14F-4D97-AF65-F5344CB8AC3E}">
        <p14:creationId xmlns:p14="http://schemas.microsoft.com/office/powerpoint/2010/main" val="1162366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DDF02-0BC7-EAB1-4589-07F222909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E23E1-6A45-5C67-0D6D-D3E0EEB9B6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95E9CD-C118-2314-FA44-9A762AD71D54}"/>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38A93AFE-E034-3587-DDFB-7DE6CD910066}"/>
              </a:ext>
            </a:extLst>
          </p:cNvPr>
          <p:cNvSpPr>
            <a:spLocks noGrp="1"/>
          </p:cNvSpPr>
          <p:nvPr>
            <p:ph type="sldNum" sz="quarter" idx="5"/>
          </p:nvPr>
        </p:nvSpPr>
        <p:spPr/>
        <p:txBody>
          <a:bodyPr/>
          <a:lstStyle/>
          <a:p>
            <a:fld id="{D70D4E4A-73A8-364A-9587-0A5B9057104C}" type="slidenum">
              <a:rPr lang="en-US" smtClean="0"/>
              <a:t>72</a:t>
            </a:fld>
            <a:endParaRPr lang="en-US"/>
          </a:p>
        </p:txBody>
      </p:sp>
    </p:spTree>
    <p:extLst>
      <p:ext uri="{BB962C8B-B14F-4D97-AF65-F5344CB8AC3E}">
        <p14:creationId xmlns:p14="http://schemas.microsoft.com/office/powerpoint/2010/main" val="3168545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0D87F-2348-6B1C-8340-21D43FDAA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404BC-D36A-46E9-3E50-7BCE70CBF7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183292-8687-299E-497D-5229BDE94A46}"/>
              </a:ext>
            </a:extLst>
          </p:cNvPr>
          <p:cNvSpPr>
            <a:spLocks noGrp="1"/>
          </p:cNvSpPr>
          <p:nvPr>
            <p:ph type="body" idx="1"/>
          </p:nvPr>
        </p:nvSpPr>
        <p:spPr/>
        <p:txBody>
          <a:bodyPr/>
          <a:lstStyle/>
          <a:p>
            <a:pPr marL="0" algn="r" defTabSz="914400" rtl="1" eaLnBrk="1" latinLnBrk="0" hangingPunct="1"/>
            <a:r>
              <a:rPr lang="he-IL" dirty="0"/>
              <a:t>מעובד מתוך בגרות 581, קיץ 2014 מועד א׳</a:t>
            </a:r>
            <a:endParaRPr lang="en-US" dirty="0"/>
          </a:p>
        </p:txBody>
      </p:sp>
      <p:sp>
        <p:nvSpPr>
          <p:cNvPr id="4" name="Slide Number Placeholder 3">
            <a:extLst>
              <a:ext uri="{FF2B5EF4-FFF2-40B4-BE49-F238E27FC236}">
                <a16:creationId xmlns:a16="http://schemas.microsoft.com/office/drawing/2014/main" id="{0E19CE60-FB45-2B6C-382A-F7FE42C9CD15}"/>
              </a:ext>
            </a:extLst>
          </p:cNvPr>
          <p:cNvSpPr>
            <a:spLocks noGrp="1"/>
          </p:cNvSpPr>
          <p:nvPr>
            <p:ph type="sldNum" sz="quarter" idx="5"/>
          </p:nvPr>
        </p:nvSpPr>
        <p:spPr/>
        <p:txBody>
          <a:bodyPr/>
          <a:lstStyle/>
          <a:p>
            <a:fld id="{D70D4E4A-73A8-364A-9587-0A5B9057104C}" type="slidenum">
              <a:rPr lang="en-US" smtClean="0"/>
              <a:t>73</a:t>
            </a:fld>
            <a:endParaRPr lang="en-US"/>
          </a:p>
        </p:txBody>
      </p:sp>
    </p:spTree>
    <p:extLst>
      <p:ext uri="{BB962C8B-B14F-4D97-AF65-F5344CB8AC3E}">
        <p14:creationId xmlns:p14="http://schemas.microsoft.com/office/powerpoint/2010/main" val="24982049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65CAC-63FE-77AD-C633-37B9041AA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B687C-BF3F-C93F-AD8F-0A327EB7EA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38EA0A-B0EA-9EE0-9FCB-79CEBAC30B8B}"/>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81768F98-6938-9C69-7FAB-0C4829675964}"/>
              </a:ext>
            </a:extLst>
          </p:cNvPr>
          <p:cNvSpPr>
            <a:spLocks noGrp="1"/>
          </p:cNvSpPr>
          <p:nvPr>
            <p:ph type="sldNum" sz="quarter" idx="5"/>
          </p:nvPr>
        </p:nvSpPr>
        <p:spPr/>
        <p:txBody>
          <a:bodyPr/>
          <a:lstStyle/>
          <a:p>
            <a:fld id="{D70D4E4A-73A8-364A-9587-0A5B9057104C}" type="slidenum">
              <a:rPr lang="en-US" smtClean="0"/>
              <a:t>74</a:t>
            </a:fld>
            <a:endParaRPr lang="en-US"/>
          </a:p>
        </p:txBody>
      </p:sp>
    </p:spTree>
    <p:extLst>
      <p:ext uri="{BB962C8B-B14F-4D97-AF65-F5344CB8AC3E}">
        <p14:creationId xmlns:p14="http://schemas.microsoft.com/office/powerpoint/2010/main" val="2917505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15CE8-FB65-56B7-FDCB-44CF8C9C0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AB30A-D867-912E-EA3F-12D38F5815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D4DEEA-E299-D14E-2600-05D5B1C7DCA9}"/>
              </a:ext>
            </a:extLst>
          </p:cNvPr>
          <p:cNvSpPr>
            <a:spLocks noGrp="1"/>
          </p:cNvSpPr>
          <p:nvPr>
            <p:ph type="body" idx="1"/>
          </p:nvPr>
        </p:nvSpPr>
        <p:spPr/>
        <p:txBody>
          <a:bodyPr/>
          <a:lstStyle/>
          <a:p>
            <a:pPr marL="0" algn="l" defTabSz="914400" rtl="0" eaLnBrk="1" latinLnBrk="0" hangingPunct="1"/>
            <a:endParaRPr lang="en-US" dirty="0"/>
          </a:p>
        </p:txBody>
      </p:sp>
      <p:sp>
        <p:nvSpPr>
          <p:cNvPr id="4" name="Slide Number Placeholder 3">
            <a:extLst>
              <a:ext uri="{FF2B5EF4-FFF2-40B4-BE49-F238E27FC236}">
                <a16:creationId xmlns:a16="http://schemas.microsoft.com/office/drawing/2014/main" id="{EA097866-C60B-5DDB-6500-266A453E91FC}"/>
              </a:ext>
            </a:extLst>
          </p:cNvPr>
          <p:cNvSpPr>
            <a:spLocks noGrp="1"/>
          </p:cNvSpPr>
          <p:nvPr>
            <p:ph type="sldNum" sz="quarter" idx="5"/>
          </p:nvPr>
        </p:nvSpPr>
        <p:spPr/>
        <p:txBody>
          <a:bodyPr/>
          <a:lstStyle/>
          <a:p>
            <a:fld id="{D70D4E4A-73A8-364A-9587-0A5B9057104C}" type="slidenum">
              <a:rPr lang="en-US" smtClean="0"/>
              <a:t>75</a:t>
            </a:fld>
            <a:endParaRPr lang="en-US"/>
          </a:p>
        </p:txBody>
      </p:sp>
    </p:spTree>
    <p:extLst>
      <p:ext uri="{BB962C8B-B14F-4D97-AF65-F5344CB8AC3E}">
        <p14:creationId xmlns:p14="http://schemas.microsoft.com/office/powerpoint/2010/main" val="1098247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973EB-CD70-592D-D491-088D2F626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4665E-BEF2-F58E-2943-20B4812AF5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08C666-A3F1-8EBD-2339-2EBD288E41E5}"/>
              </a:ext>
            </a:extLst>
          </p:cNvPr>
          <p:cNvSpPr>
            <a:spLocks noGrp="1"/>
          </p:cNvSpPr>
          <p:nvPr>
            <p:ph type="body" idx="1"/>
          </p:nvPr>
        </p:nvSpPr>
        <p:spPr/>
        <p:txBody>
          <a:bodyPr/>
          <a:lstStyle/>
          <a:p>
            <a:pPr marL="0" algn="l" defTabSz="914400" rtl="0" eaLnBrk="1" latinLnBrk="0" hangingPunct="1"/>
            <a:endParaRPr lang="en-US" dirty="0"/>
          </a:p>
        </p:txBody>
      </p:sp>
      <p:sp>
        <p:nvSpPr>
          <p:cNvPr id="4" name="Slide Number Placeholder 3">
            <a:extLst>
              <a:ext uri="{FF2B5EF4-FFF2-40B4-BE49-F238E27FC236}">
                <a16:creationId xmlns:a16="http://schemas.microsoft.com/office/drawing/2014/main" id="{F60401A9-C09C-266F-7F5D-1F39124BFE38}"/>
              </a:ext>
            </a:extLst>
          </p:cNvPr>
          <p:cNvSpPr>
            <a:spLocks noGrp="1"/>
          </p:cNvSpPr>
          <p:nvPr>
            <p:ph type="sldNum" sz="quarter" idx="5"/>
          </p:nvPr>
        </p:nvSpPr>
        <p:spPr/>
        <p:txBody>
          <a:bodyPr/>
          <a:lstStyle/>
          <a:p>
            <a:fld id="{D70D4E4A-73A8-364A-9587-0A5B9057104C}" type="slidenum">
              <a:rPr lang="en-US" smtClean="0"/>
              <a:t>76</a:t>
            </a:fld>
            <a:endParaRPr lang="en-US"/>
          </a:p>
        </p:txBody>
      </p:sp>
    </p:spTree>
    <p:extLst>
      <p:ext uri="{BB962C8B-B14F-4D97-AF65-F5344CB8AC3E}">
        <p14:creationId xmlns:p14="http://schemas.microsoft.com/office/powerpoint/2010/main" val="359457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B57EA-C00E-752D-D142-703F9FF42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36EE4-EF99-6A5F-FB8B-6F49C6D8B60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2742C5-895F-5005-085A-6C6E8651A8E5}"/>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A87D74A4-12E3-150A-9EF9-988B4E93D354}"/>
              </a:ext>
            </a:extLst>
          </p:cNvPr>
          <p:cNvSpPr>
            <a:spLocks noGrp="1"/>
          </p:cNvSpPr>
          <p:nvPr>
            <p:ph type="sldNum" sz="quarter" idx="5"/>
          </p:nvPr>
        </p:nvSpPr>
        <p:spPr/>
        <p:txBody>
          <a:bodyPr/>
          <a:lstStyle/>
          <a:p>
            <a:fld id="{D70D4E4A-73A8-364A-9587-0A5B9057104C}" type="slidenum">
              <a:rPr lang="en-US" smtClean="0"/>
              <a:t>77</a:t>
            </a:fld>
            <a:endParaRPr lang="en-US"/>
          </a:p>
        </p:txBody>
      </p:sp>
    </p:spTree>
    <p:extLst>
      <p:ext uri="{BB962C8B-B14F-4D97-AF65-F5344CB8AC3E}">
        <p14:creationId xmlns:p14="http://schemas.microsoft.com/office/powerpoint/2010/main" val="27561526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19C38-ABB3-0009-8F25-8AF59634A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B9419-6FE2-7585-3A22-F374D22DF2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108922-1015-2A53-420D-51CDE37278CC}"/>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C160601B-144F-D02A-D8EB-6B28463ABBFB}"/>
              </a:ext>
            </a:extLst>
          </p:cNvPr>
          <p:cNvSpPr>
            <a:spLocks noGrp="1"/>
          </p:cNvSpPr>
          <p:nvPr>
            <p:ph type="sldNum" sz="quarter" idx="5"/>
          </p:nvPr>
        </p:nvSpPr>
        <p:spPr/>
        <p:txBody>
          <a:bodyPr/>
          <a:lstStyle/>
          <a:p>
            <a:fld id="{D70D4E4A-73A8-364A-9587-0A5B9057104C}" type="slidenum">
              <a:rPr lang="en-US" smtClean="0"/>
              <a:t>78</a:t>
            </a:fld>
            <a:endParaRPr lang="en-US"/>
          </a:p>
        </p:txBody>
      </p:sp>
    </p:spTree>
    <p:extLst>
      <p:ext uri="{BB962C8B-B14F-4D97-AF65-F5344CB8AC3E}">
        <p14:creationId xmlns:p14="http://schemas.microsoft.com/office/powerpoint/2010/main" val="8247331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6BF76-AA46-5C98-DF86-DB57E6C42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4E393-0179-19FA-DF6E-3C655332E3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967A34-8F17-AB23-5CC9-CF392830D31F}"/>
              </a:ext>
            </a:extLst>
          </p:cNvPr>
          <p:cNvSpPr>
            <a:spLocks noGrp="1"/>
          </p:cNvSpPr>
          <p:nvPr>
            <p:ph type="body" idx="1"/>
          </p:nvPr>
        </p:nvSpPr>
        <p:spPr/>
        <p:txBody>
          <a:bodyPr/>
          <a:lstStyle/>
          <a:p>
            <a:pPr marL="0" algn="r" defTabSz="914400" rtl="1" eaLnBrk="1" latinLnBrk="0" hangingPunct="1"/>
            <a:r>
              <a:rPr lang="he-IL" dirty="0"/>
              <a:t>מעובד מתוך בגרות 581, חורף 2016</a:t>
            </a:r>
            <a:endParaRPr lang="en-US" dirty="0"/>
          </a:p>
        </p:txBody>
      </p:sp>
      <p:sp>
        <p:nvSpPr>
          <p:cNvPr id="4" name="Slide Number Placeholder 3">
            <a:extLst>
              <a:ext uri="{FF2B5EF4-FFF2-40B4-BE49-F238E27FC236}">
                <a16:creationId xmlns:a16="http://schemas.microsoft.com/office/drawing/2014/main" id="{448DBAF1-8E06-0B9D-7B7C-7F308701BF05}"/>
              </a:ext>
            </a:extLst>
          </p:cNvPr>
          <p:cNvSpPr>
            <a:spLocks noGrp="1"/>
          </p:cNvSpPr>
          <p:nvPr>
            <p:ph type="sldNum" sz="quarter" idx="5"/>
          </p:nvPr>
        </p:nvSpPr>
        <p:spPr/>
        <p:txBody>
          <a:bodyPr/>
          <a:lstStyle/>
          <a:p>
            <a:fld id="{D70D4E4A-73A8-364A-9587-0A5B9057104C}" type="slidenum">
              <a:rPr lang="en-US" smtClean="0"/>
              <a:t>79</a:t>
            </a:fld>
            <a:endParaRPr lang="en-US"/>
          </a:p>
        </p:txBody>
      </p:sp>
    </p:spTree>
    <p:extLst>
      <p:ext uri="{BB962C8B-B14F-4D97-AF65-F5344CB8AC3E}">
        <p14:creationId xmlns:p14="http://schemas.microsoft.com/office/powerpoint/2010/main" val="1880519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C1F21-EC6D-0D51-8255-48B270E2D8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90A67-A2A1-516B-4C99-3D2EDCBD7C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EA3442-0210-1A79-50E3-0E9E135434D0}"/>
              </a:ext>
            </a:extLst>
          </p:cNvPr>
          <p:cNvSpPr>
            <a:spLocks noGrp="1"/>
          </p:cNvSpPr>
          <p:nvPr>
            <p:ph type="body" idx="1"/>
          </p:nvPr>
        </p:nvSpPr>
        <p:spPr/>
        <p:txBody>
          <a:bodyPr/>
          <a:lstStyle/>
          <a:p>
            <a:pPr marL="0" algn="r" defTabSz="914400" rtl="1" eaLnBrk="1" latinLnBrk="0" hangingPunct="1"/>
            <a:r>
              <a:rPr lang="he-IL" dirty="0"/>
              <a:t>מתוך בגרות 571 2023 קיץ מועד ב׳. </a:t>
            </a:r>
            <a:endParaRPr lang="en-US" dirty="0"/>
          </a:p>
        </p:txBody>
      </p:sp>
      <p:sp>
        <p:nvSpPr>
          <p:cNvPr id="4" name="Slide Number Placeholder 3">
            <a:extLst>
              <a:ext uri="{FF2B5EF4-FFF2-40B4-BE49-F238E27FC236}">
                <a16:creationId xmlns:a16="http://schemas.microsoft.com/office/drawing/2014/main" id="{7EB1C2CC-DAAF-DC73-AEBB-051D99B47118}"/>
              </a:ext>
            </a:extLst>
          </p:cNvPr>
          <p:cNvSpPr>
            <a:spLocks noGrp="1"/>
          </p:cNvSpPr>
          <p:nvPr>
            <p:ph type="sldNum" sz="quarter" idx="5"/>
          </p:nvPr>
        </p:nvSpPr>
        <p:spPr/>
        <p:txBody>
          <a:bodyPr/>
          <a:lstStyle/>
          <a:p>
            <a:fld id="{D70D4E4A-73A8-364A-9587-0A5B9057104C}" type="slidenum">
              <a:rPr lang="en-US" smtClean="0"/>
              <a:t>13</a:t>
            </a:fld>
            <a:endParaRPr lang="en-US"/>
          </a:p>
        </p:txBody>
      </p:sp>
    </p:spTree>
    <p:extLst>
      <p:ext uri="{BB962C8B-B14F-4D97-AF65-F5344CB8AC3E}">
        <p14:creationId xmlns:p14="http://schemas.microsoft.com/office/powerpoint/2010/main" val="34891220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A913C-F6D7-9154-385F-83E18F922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76BE5F-E1CD-2ACE-64A6-BBEBE16A96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2F65F3-DD33-DE7C-C828-849250BEAEE5}"/>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18D868F5-CE32-6986-266E-D06DE8B036BD}"/>
              </a:ext>
            </a:extLst>
          </p:cNvPr>
          <p:cNvSpPr>
            <a:spLocks noGrp="1"/>
          </p:cNvSpPr>
          <p:nvPr>
            <p:ph type="sldNum" sz="quarter" idx="5"/>
          </p:nvPr>
        </p:nvSpPr>
        <p:spPr/>
        <p:txBody>
          <a:bodyPr/>
          <a:lstStyle/>
          <a:p>
            <a:fld id="{D70D4E4A-73A8-364A-9587-0A5B9057104C}" type="slidenum">
              <a:rPr lang="en-US" smtClean="0"/>
              <a:t>80</a:t>
            </a:fld>
            <a:endParaRPr lang="en-US"/>
          </a:p>
        </p:txBody>
      </p:sp>
    </p:spTree>
    <p:extLst>
      <p:ext uri="{BB962C8B-B14F-4D97-AF65-F5344CB8AC3E}">
        <p14:creationId xmlns:p14="http://schemas.microsoft.com/office/powerpoint/2010/main" val="2789171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8542C-1C98-6996-04D6-C08D0351A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822A2-9EE6-72E2-DAE1-58EE6147EF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EBCD43-6E64-0034-CD60-AD37F89C8DE8}"/>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E4EA15F5-6D58-290C-4C90-E6F5DC2AC378}"/>
              </a:ext>
            </a:extLst>
          </p:cNvPr>
          <p:cNvSpPr>
            <a:spLocks noGrp="1"/>
          </p:cNvSpPr>
          <p:nvPr>
            <p:ph type="sldNum" sz="quarter" idx="5"/>
          </p:nvPr>
        </p:nvSpPr>
        <p:spPr/>
        <p:txBody>
          <a:bodyPr/>
          <a:lstStyle/>
          <a:p>
            <a:fld id="{D70D4E4A-73A8-364A-9587-0A5B9057104C}" type="slidenum">
              <a:rPr lang="en-US" smtClean="0"/>
              <a:t>81</a:t>
            </a:fld>
            <a:endParaRPr lang="en-US"/>
          </a:p>
        </p:txBody>
      </p:sp>
    </p:spTree>
    <p:extLst>
      <p:ext uri="{BB962C8B-B14F-4D97-AF65-F5344CB8AC3E}">
        <p14:creationId xmlns:p14="http://schemas.microsoft.com/office/powerpoint/2010/main" val="541311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lgn="r" defTabSz="914400" rtl="1" eaLnBrk="1" latinLnBrk="0" hangingPunct="1"/>
            <a:r>
              <a:rPr lang="he-IL" dirty="0"/>
              <a:t>מתוך בגרות 571, קיץ 2022 מועד ב׳.</a:t>
            </a:r>
            <a:endParaRPr lang="en-US" dirty="0"/>
          </a:p>
        </p:txBody>
      </p:sp>
      <p:sp>
        <p:nvSpPr>
          <p:cNvPr id="4" name="Slide Number Placeholder 3"/>
          <p:cNvSpPr>
            <a:spLocks noGrp="1"/>
          </p:cNvSpPr>
          <p:nvPr>
            <p:ph type="sldNum" sz="quarter" idx="5"/>
          </p:nvPr>
        </p:nvSpPr>
        <p:spPr/>
        <p:txBody>
          <a:bodyPr/>
          <a:lstStyle/>
          <a:p>
            <a:fld id="{D70D4E4A-73A8-364A-9587-0A5B9057104C}" type="slidenum">
              <a:rPr lang="en-US" smtClean="0"/>
              <a:t>86</a:t>
            </a:fld>
            <a:endParaRPr lang="en-US"/>
          </a:p>
        </p:txBody>
      </p:sp>
    </p:spTree>
    <p:extLst>
      <p:ext uri="{BB962C8B-B14F-4D97-AF65-F5344CB8AC3E}">
        <p14:creationId xmlns:p14="http://schemas.microsoft.com/office/powerpoint/2010/main" val="2124507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F0947-355C-6477-0C81-BB11F62AB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5A1C9-5F86-44DD-695C-D46EF69C5B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0E763C-DE6E-26FF-E3F5-E79C6328B074}"/>
              </a:ext>
            </a:extLst>
          </p:cNvPr>
          <p:cNvSpPr>
            <a:spLocks noGrp="1"/>
          </p:cNvSpPr>
          <p:nvPr>
            <p:ph type="body" idx="1"/>
          </p:nvPr>
        </p:nvSpPr>
        <p:spPr/>
        <p:txBody>
          <a:bodyPr/>
          <a:lstStyle/>
          <a:p>
            <a:pPr marL="0" algn="r" defTabSz="914400" rtl="1" eaLnBrk="1" latinLnBrk="0" hangingPunct="1"/>
            <a:r>
              <a:rPr lang="he-IL" dirty="0"/>
              <a:t>מתוך בגרות 571, קיץ 2022 מועד ב׳.</a:t>
            </a:r>
            <a:endParaRPr lang="en-US" dirty="0"/>
          </a:p>
        </p:txBody>
      </p:sp>
      <p:sp>
        <p:nvSpPr>
          <p:cNvPr id="4" name="Slide Number Placeholder 3">
            <a:extLst>
              <a:ext uri="{FF2B5EF4-FFF2-40B4-BE49-F238E27FC236}">
                <a16:creationId xmlns:a16="http://schemas.microsoft.com/office/drawing/2014/main" id="{6AF34B57-C763-AD36-5A2A-0045D8976449}"/>
              </a:ext>
            </a:extLst>
          </p:cNvPr>
          <p:cNvSpPr>
            <a:spLocks noGrp="1"/>
          </p:cNvSpPr>
          <p:nvPr>
            <p:ph type="sldNum" sz="quarter" idx="5"/>
          </p:nvPr>
        </p:nvSpPr>
        <p:spPr/>
        <p:txBody>
          <a:bodyPr/>
          <a:lstStyle/>
          <a:p>
            <a:fld id="{D70D4E4A-73A8-364A-9587-0A5B9057104C}" type="slidenum">
              <a:rPr lang="en-US" smtClean="0"/>
              <a:t>87</a:t>
            </a:fld>
            <a:endParaRPr lang="en-US"/>
          </a:p>
        </p:txBody>
      </p:sp>
    </p:spTree>
    <p:extLst>
      <p:ext uri="{BB962C8B-B14F-4D97-AF65-F5344CB8AC3E}">
        <p14:creationId xmlns:p14="http://schemas.microsoft.com/office/powerpoint/2010/main" val="29295333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DD24F-DA61-CE0B-4A44-9E1F42A61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65CAE-B996-299D-6A30-5981D6075C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8334FEE-DF2B-405B-2852-431ABCBD825B}"/>
              </a:ext>
            </a:extLst>
          </p:cNvPr>
          <p:cNvSpPr>
            <a:spLocks noGrp="1"/>
          </p:cNvSpPr>
          <p:nvPr>
            <p:ph type="body" idx="1"/>
          </p:nvPr>
        </p:nvSpPr>
        <p:spPr/>
        <p:txBody>
          <a:bodyPr/>
          <a:lstStyle/>
          <a:p>
            <a:pPr marL="0" algn="r" defTabSz="914400" rtl="1" eaLnBrk="1" latinLnBrk="0" hangingPunct="1"/>
            <a:r>
              <a:rPr lang="he-IL" dirty="0"/>
              <a:t>מתוך בגרות 571, קיץ 2022 מועד ב׳.</a:t>
            </a:r>
            <a:endParaRPr lang="en-US" dirty="0"/>
          </a:p>
        </p:txBody>
      </p:sp>
      <p:sp>
        <p:nvSpPr>
          <p:cNvPr id="4" name="Slide Number Placeholder 3">
            <a:extLst>
              <a:ext uri="{FF2B5EF4-FFF2-40B4-BE49-F238E27FC236}">
                <a16:creationId xmlns:a16="http://schemas.microsoft.com/office/drawing/2014/main" id="{DD9B3B04-04C6-6104-15FF-1EBC21D89B82}"/>
              </a:ext>
            </a:extLst>
          </p:cNvPr>
          <p:cNvSpPr>
            <a:spLocks noGrp="1"/>
          </p:cNvSpPr>
          <p:nvPr>
            <p:ph type="sldNum" sz="quarter" idx="5"/>
          </p:nvPr>
        </p:nvSpPr>
        <p:spPr/>
        <p:txBody>
          <a:bodyPr/>
          <a:lstStyle/>
          <a:p>
            <a:fld id="{D70D4E4A-73A8-364A-9587-0A5B9057104C}" type="slidenum">
              <a:rPr lang="en-US" smtClean="0"/>
              <a:t>89</a:t>
            </a:fld>
            <a:endParaRPr lang="en-US"/>
          </a:p>
        </p:txBody>
      </p:sp>
    </p:spTree>
    <p:extLst>
      <p:ext uri="{BB962C8B-B14F-4D97-AF65-F5344CB8AC3E}">
        <p14:creationId xmlns:p14="http://schemas.microsoft.com/office/powerpoint/2010/main" val="14194164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9496C-8784-973C-30DD-08787455A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5EDB9-3B8A-AA9E-DA04-57C291CAB3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A294EC-7B8E-852B-4538-8DB7579C4835}"/>
              </a:ext>
            </a:extLst>
          </p:cNvPr>
          <p:cNvSpPr>
            <a:spLocks noGrp="1"/>
          </p:cNvSpPr>
          <p:nvPr>
            <p:ph type="body" idx="1"/>
          </p:nvPr>
        </p:nvSpPr>
        <p:spPr/>
        <p:txBody>
          <a:bodyPr/>
          <a:lstStyle/>
          <a:p>
            <a:pPr marL="0" algn="r" defTabSz="914400" rtl="1" eaLnBrk="1" latinLnBrk="0" hangingPunct="1"/>
            <a:r>
              <a:rPr lang="he-IL" dirty="0"/>
              <a:t>מתוך בגרות 571, קיץ 2022 מועד ב׳.</a:t>
            </a:r>
            <a:endParaRPr lang="en-US" dirty="0"/>
          </a:p>
        </p:txBody>
      </p:sp>
      <p:sp>
        <p:nvSpPr>
          <p:cNvPr id="4" name="Slide Number Placeholder 3">
            <a:extLst>
              <a:ext uri="{FF2B5EF4-FFF2-40B4-BE49-F238E27FC236}">
                <a16:creationId xmlns:a16="http://schemas.microsoft.com/office/drawing/2014/main" id="{82E4A129-CCE3-FB4E-376A-03F17AF949A3}"/>
              </a:ext>
            </a:extLst>
          </p:cNvPr>
          <p:cNvSpPr>
            <a:spLocks noGrp="1"/>
          </p:cNvSpPr>
          <p:nvPr>
            <p:ph type="sldNum" sz="quarter" idx="5"/>
          </p:nvPr>
        </p:nvSpPr>
        <p:spPr/>
        <p:txBody>
          <a:bodyPr/>
          <a:lstStyle/>
          <a:p>
            <a:fld id="{D70D4E4A-73A8-364A-9587-0A5B9057104C}" type="slidenum">
              <a:rPr lang="en-US" smtClean="0"/>
              <a:t>90</a:t>
            </a:fld>
            <a:endParaRPr lang="en-US"/>
          </a:p>
        </p:txBody>
      </p:sp>
    </p:spTree>
    <p:extLst>
      <p:ext uri="{BB962C8B-B14F-4D97-AF65-F5344CB8AC3E}">
        <p14:creationId xmlns:p14="http://schemas.microsoft.com/office/powerpoint/2010/main" val="371638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C91C7-9CAF-B15E-3B17-AED7E7101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1E48B-1E1B-5C00-7F93-5134B7915B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DF3130-2208-2EBF-40CE-F894947987F3}"/>
              </a:ext>
            </a:extLst>
          </p:cNvPr>
          <p:cNvSpPr>
            <a:spLocks noGrp="1"/>
          </p:cNvSpPr>
          <p:nvPr>
            <p:ph type="body" idx="1"/>
          </p:nvPr>
        </p:nvSpPr>
        <p:spPr/>
        <p:txBody>
          <a:bodyPr/>
          <a:lstStyle/>
          <a:p>
            <a:pPr marL="0" algn="r" defTabSz="914400" rtl="1" eaLnBrk="1" latinLnBrk="0" hangingPunct="1"/>
            <a:r>
              <a:rPr lang="he-IL" dirty="0"/>
              <a:t>מתוך בגרות 571, קיץ 2022 מועד ב׳.</a:t>
            </a:r>
            <a:endParaRPr lang="en-US" dirty="0"/>
          </a:p>
        </p:txBody>
      </p:sp>
      <p:sp>
        <p:nvSpPr>
          <p:cNvPr id="4" name="Slide Number Placeholder 3">
            <a:extLst>
              <a:ext uri="{FF2B5EF4-FFF2-40B4-BE49-F238E27FC236}">
                <a16:creationId xmlns:a16="http://schemas.microsoft.com/office/drawing/2014/main" id="{30FB9BF2-9769-447F-6ADD-C5B5FE997A62}"/>
              </a:ext>
            </a:extLst>
          </p:cNvPr>
          <p:cNvSpPr>
            <a:spLocks noGrp="1"/>
          </p:cNvSpPr>
          <p:nvPr>
            <p:ph type="sldNum" sz="quarter" idx="5"/>
          </p:nvPr>
        </p:nvSpPr>
        <p:spPr/>
        <p:txBody>
          <a:bodyPr/>
          <a:lstStyle/>
          <a:p>
            <a:fld id="{D70D4E4A-73A8-364A-9587-0A5B9057104C}" type="slidenum">
              <a:rPr lang="en-US" smtClean="0"/>
              <a:t>91</a:t>
            </a:fld>
            <a:endParaRPr lang="en-US"/>
          </a:p>
        </p:txBody>
      </p:sp>
    </p:spTree>
    <p:extLst>
      <p:ext uri="{BB962C8B-B14F-4D97-AF65-F5344CB8AC3E}">
        <p14:creationId xmlns:p14="http://schemas.microsoft.com/office/powerpoint/2010/main" val="1511193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3E21-C8E8-6878-CEEF-AFF01C5793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92D46-E2C4-81D1-A48B-E85C6CA5C21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A157D1-B360-4293-04E8-91947AE39946}"/>
              </a:ext>
            </a:extLst>
          </p:cNvPr>
          <p:cNvSpPr>
            <a:spLocks noGrp="1"/>
          </p:cNvSpPr>
          <p:nvPr>
            <p:ph type="body" idx="1"/>
          </p:nvPr>
        </p:nvSpPr>
        <p:spPr/>
        <p:txBody>
          <a:bodyPr/>
          <a:lstStyle/>
          <a:p>
            <a:pPr marL="0" algn="r" defTabSz="914400" rtl="1" eaLnBrk="1" latinLnBrk="0" hangingPunct="1"/>
            <a:r>
              <a:rPr lang="he-IL" dirty="0"/>
              <a:t>מתוך בגרות 571, קיץ 2022 מועד ב׳.</a:t>
            </a:r>
            <a:endParaRPr lang="en-US" dirty="0"/>
          </a:p>
        </p:txBody>
      </p:sp>
      <p:sp>
        <p:nvSpPr>
          <p:cNvPr id="4" name="Slide Number Placeholder 3">
            <a:extLst>
              <a:ext uri="{FF2B5EF4-FFF2-40B4-BE49-F238E27FC236}">
                <a16:creationId xmlns:a16="http://schemas.microsoft.com/office/drawing/2014/main" id="{DDB079AE-B21A-0E32-E499-5CDAF830BEB9}"/>
              </a:ext>
            </a:extLst>
          </p:cNvPr>
          <p:cNvSpPr>
            <a:spLocks noGrp="1"/>
          </p:cNvSpPr>
          <p:nvPr>
            <p:ph type="sldNum" sz="quarter" idx="5"/>
          </p:nvPr>
        </p:nvSpPr>
        <p:spPr/>
        <p:txBody>
          <a:bodyPr/>
          <a:lstStyle/>
          <a:p>
            <a:fld id="{D70D4E4A-73A8-364A-9587-0A5B9057104C}" type="slidenum">
              <a:rPr lang="en-US" smtClean="0"/>
              <a:t>93</a:t>
            </a:fld>
            <a:endParaRPr lang="en-US"/>
          </a:p>
        </p:txBody>
      </p:sp>
    </p:spTree>
    <p:extLst>
      <p:ext uri="{BB962C8B-B14F-4D97-AF65-F5344CB8AC3E}">
        <p14:creationId xmlns:p14="http://schemas.microsoft.com/office/powerpoint/2010/main" val="30728345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D0956-39CE-E874-AD06-2BEAFE488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101DE-55C5-1031-FA23-1B49BCBA37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00DF7B-EE5D-2B15-6020-93C72E8B5ABE}"/>
              </a:ext>
            </a:extLst>
          </p:cNvPr>
          <p:cNvSpPr>
            <a:spLocks noGrp="1"/>
          </p:cNvSpPr>
          <p:nvPr>
            <p:ph type="body" idx="1"/>
          </p:nvPr>
        </p:nvSpPr>
        <p:spPr/>
        <p:txBody>
          <a:bodyPr/>
          <a:lstStyle/>
          <a:p>
            <a:pPr marL="0" algn="r" defTabSz="914400" rtl="1" eaLnBrk="1" latinLnBrk="0" hangingPunct="1"/>
            <a:r>
              <a:rPr lang="he-IL" dirty="0"/>
              <a:t>מתוך בגרות 571, חורף 2026 (הערה: השרטוט האדום מכיל בניות עזר)</a:t>
            </a:r>
            <a:endParaRPr lang="en-US" dirty="0"/>
          </a:p>
        </p:txBody>
      </p:sp>
      <p:sp>
        <p:nvSpPr>
          <p:cNvPr id="4" name="Slide Number Placeholder 3">
            <a:extLst>
              <a:ext uri="{FF2B5EF4-FFF2-40B4-BE49-F238E27FC236}">
                <a16:creationId xmlns:a16="http://schemas.microsoft.com/office/drawing/2014/main" id="{7558FA14-2A58-B5AE-A57D-28CB2CB97BD4}"/>
              </a:ext>
            </a:extLst>
          </p:cNvPr>
          <p:cNvSpPr>
            <a:spLocks noGrp="1"/>
          </p:cNvSpPr>
          <p:nvPr>
            <p:ph type="sldNum" sz="quarter" idx="5"/>
          </p:nvPr>
        </p:nvSpPr>
        <p:spPr/>
        <p:txBody>
          <a:bodyPr/>
          <a:lstStyle/>
          <a:p>
            <a:fld id="{D70D4E4A-73A8-364A-9587-0A5B9057104C}" type="slidenum">
              <a:rPr lang="en-US" smtClean="0"/>
              <a:t>97</a:t>
            </a:fld>
            <a:endParaRPr lang="en-US"/>
          </a:p>
        </p:txBody>
      </p:sp>
    </p:spTree>
    <p:extLst>
      <p:ext uri="{BB962C8B-B14F-4D97-AF65-F5344CB8AC3E}">
        <p14:creationId xmlns:p14="http://schemas.microsoft.com/office/powerpoint/2010/main" val="1228170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0D4E4A-73A8-364A-9587-0A5B9057104C}" type="slidenum">
              <a:rPr lang="en-US" smtClean="0"/>
              <a:t>102</a:t>
            </a:fld>
            <a:endParaRPr lang="en-US"/>
          </a:p>
        </p:txBody>
      </p:sp>
    </p:spTree>
    <p:extLst>
      <p:ext uri="{BB962C8B-B14F-4D97-AF65-F5344CB8AC3E}">
        <p14:creationId xmlns:p14="http://schemas.microsoft.com/office/powerpoint/2010/main" val="1220003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49BD-B550-8782-BA77-70E3E67BA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B34E3-90F0-7A58-3081-DFA75623D9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7E1616-B12D-92C6-EB3F-54FE80C1C07D}"/>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035CE3D1-FAD1-B0EF-3AA5-DF0B25D57C4A}"/>
              </a:ext>
            </a:extLst>
          </p:cNvPr>
          <p:cNvSpPr>
            <a:spLocks noGrp="1"/>
          </p:cNvSpPr>
          <p:nvPr>
            <p:ph type="sldNum" sz="quarter" idx="5"/>
          </p:nvPr>
        </p:nvSpPr>
        <p:spPr/>
        <p:txBody>
          <a:bodyPr/>
          <a:lstStyle/>
          <a:p>
            <a:fld id="{D70D4E4A-73A8-364A-9587-0A5B9057104C}" type="slidenum">
              <a:rPr lang="en-US" smtClean="0"/>
              <a:t>14</a:t>
            </a:fld>
            <a:endParaRPr lang="en-US"/>
          </a:p>
        </p:txBody>
      </p:sp>
    </p:spTree>
    <p:extLst>
      <p:ext uri="{BB962C8B-B14F-4D97-AF65-F5344CB8AC3E}">
        <p14:creationId xmlns:p14="http://schemas.microsoft.com/office/powerpoint/2010/main" val="18310295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C4C64-AC9A-1FF3-2DEA-C8C586627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0F4F3-FA17-16D8-F2D6-8E6E96B1C8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79AEB6-33ED-17EE-0A96-53D8368B73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45D418-C704-240A-75CC-0C3D7D642466}"/>
              </a:ext>
            </a:extLst>
          </p:cNvPr>
          <p:cNvSpPr>
            <a:spLocks noGrp="1"/>
          </p:cNvSpPr>
          <p:nvPr>
            <p:ph type="sldNum" sz="quarter" idx="5"/>
          </p:nvPr>
        </p:nvSpPr>
        <p:spPr/>
        <p:txBody>
          <a:bodyPr/>
          <a:lstStyle/>
          <a:p>
            <a:fld id="{D70D4E4A-73A8-364A-9587-0A5B9057104C}" type="slidenum">
              <a:rPr lang="en-US" smtClean="0"/>
              <a:t>104</a:t>
            </a:fld>
            <a:endParaRPr lang="en-US"/>
          </a:p>
        </p:txBody>
      </p:sp>
    </p:spTree>
    <p:extLst>
      <p:ext uri="{BB962C8B-B14F-4D97-AF65-F5344CB8AC3E}">
        <p14:creationId xmlns:p14="http://schemas.microsoft.com/office/powerpoint/2010/main" val="10368170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lgn="r" defTabSz="914400" rtl="1" eaLnBrk="1" latinLnBrk="0" hangingPunct="1"/>
            <a:r>
              <a:rPr lang="he-IL" dirty="0"/>
              <a:t>מתוך בגרות 571, חורף 2026</a:t>
            </a:r>
            <a:endParaRPr lang="en-US" dirty="0"/>
          </a:p>
        </p:txBody>
      </p:sp>
      <p:sp>
        <p:nvSpPr>
          <p:cNvPr id="4" name="Slide Number Placeholder 3"/>
          <p:cNvSpPr>
            <a:spLocks noGrp="1"/>
          </p:cNvSpPr>
          <p:nvPr>
            <p:ph type="sldNum" sz="quarter" idx="5"/>
          </p:nvPr>
        </p:nvSpPr>
        <p:spPr/>
        <p:txBody>
          <a:bodyPr/>
          <a:lstStyle/>
          <a:p>
            <a:fld id="{D70D4E4A-73A8-364A-9587-0A5B9057104C}" type="slidenum">
              <a:rPr lang="en-US" smtClean="0"/>
              <a:t>110</a:t>
            </a:fld>
            <a:endParaRPr lang="en-US"/>
          </a:p>
        </p:txBody>
      </p:sp>
    </p:spTree>
    <p:extLst>
      <p:ext uri="{BB962C8B-B14F-4D97-AF65-F5344CB8AC3E}">
        <p14:creationId xmlns:p14="http://schemas.microsoft.com/office/powerpoint/2010/main" val="23970479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DA545-F7E1-18BD-741D-E6FACD60A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EC1D9-8D41-2A37-6910-3FEFDB6793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3E011F-E31A-8953-DDB4-9767DE1F76B6}"/>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D2DDE22E-6A71-15B1-9E5F-8CD0B6B11C7E}"/>
              </a:ext>
            </a:extLst>
          </p:cNvPr>
          <p:cNvSpPr>
            <a:spLocks noGrp="1"/>
          </p:cNvSpPr>
          <p:nvPr>
            <p:ph type="sldNum" sz="quarter" idx="5"/>
          </p:nvPr>
        </p:nvSpPr>
        <p:spPr/>
        <p:txBody>
          <a:bodyPr/>
          <a:lstStyle/>
          <a:p>
            <a:fld id="{D70D4E4A-73A8-364A-9587-0A5B9057104C}" type="slidenum">
              <a:rPr lang="en-US" smtClean="0"/>
              <a:t>111</a:t>
            </a:fld>
            <a:endParaRPr lang="en-US"/>
          </a:p>
        </p:txBody>
      </p:sp>
    </p:spTree>
    <p:extLst>
      <p:ext uri="{BB962C8B-B14F-4D97-AF65-F5344CB8AC3E}">
        <p14:creationId xmlns:p14="http://schemas.microsoft.com/office/powerpoint/2010/main" val="3400351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3064E-8C16-76DC-C276-F9325E922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D028D-37BB-9446-7C7A-82E9E5D3E9B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0CEDDB-8356-86CA-3D9F-DAC66100BBF9}"/>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83888578-FCC5-C881-64D9-957BD75EF7B3}"/>
              </a:ext>
            </a:extLst>
          </p:cNvPr>
          <p:cNvSpPr>
            <a:spLocks noGrp="1"/>
          </p:cNvSpPr>
          <p:nvPr>
            <p:ph type="sldNum" sz="quarter" idx="5"/>
          </p:nvPr>
        </p:nvSpPr>
        <p:spPr/>
        <p:txBody>
          <a:bodyPr/>
          <a:lstStyle/>
          <a:p>
            <a:fld id="{D70D4E4A-73A8-364A-9587-0A5B9057104C}" type="slidenum">
              <a:rPr lang="en-US" smtClean="0"/>
              <a:t>112</a:t>
            </a:fld>
            <a:endParaRPr lang="en-US"/>
          </a:p>
        </p:txBody>
      </p:sp>
    </p:spTree>
    <p:extLst>
      <p:ext uri="{BB962C8B-B14F-4D97-AF65-F5344CB8AC3E}">
        <p14:creationId xmlns:p14="http://schemas.microsoft.com/office/powerpoint/2010/main" val="32616162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A3D3F-7CDF-6200-09D3-642EB1699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33F45-0434-3386-EEF1-0E790B9A87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4DE2AD-0430-4E8E-7F23-27B8B9E3652B}"/>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47E497D7-4138-10AD-8BEE-E8CC06BF503B}"/>
              </a:ext>
            </a:extLst>
          </p:cNvPr>
          <p:cNvSpPr>
            <a:spLocks noGrp="1"/>
          </p:cNvSpPr>
          <p:nvPr>
            <p:ph type="sldNum" sz="quarter" idx="5"/>
          </p:nvPr>
        </p:nvSpPr>
        <p:spPr/>
        <p:txBody>
          <a:bodyPr/>
          <a:lstStyle/>
          <a:p>
            <a:fld id="{D70D4E4A-73A8-364A-9587-0A5B9057104C}" type="slidenum">
              <a:rPr lang="en-US" smtClean="0"/>
              <a:t>113</a:t>
            </a:fld>
            <a:endParaRPr lang="en-US"/>
          </a:p>
        </p:txBody>
      </p:sp>
    </p:spTree>
    <p:extLst>
      <p:ext uri="{BB962C8B-B14F-4D97-AF65-F5344CB8AC3E}">
        <p14:creationId xmlns:p14="http://schemas.microsoft.com/office/powerpoint/2010/main" val="28283745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06421-FCEC-7BC8-3BED-191B16A30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DF772-2CD5-681F-354A-4DFAC0641D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B95DF4-2EA2-0E94-180F-BFEC5D074C82}"/>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D1C797BC-1F8F-C4C7-5A2B-C733A47D19CF}"/>
              </a:ext>
            </a:extLst>
          </p:cNvPr>
          <p:cNvSpPr>
            <a:spLocks noGrp="1"/>
          </p:cNvSpPr>
          <p:nvPr>
            <p:ph type="sldNum" sz="quarter" idx="5"/>
          </p:nvPr>
        </p:nvSpPr>
        <p:spPr/>
        <p:txBody>
          <a:bodyPr/>
          <a:lstStyle/>
          <a:p>
            <a:fld id="{D70D4E4A-73A8-364A-9587-0A5B9057104C}" type="slidenum">
              <a:rPr lang="en-US" smtClean="0"/>
              <a:t>114</a:t>
            </a:fld>
            <a:endParaRPr lang="en-US"/>
          </a:p>
        </p:txBody>
      </p:sp>
    </p:spTree>
    <p:extLst>
      <p:ext uri="{BB962C8B-B14F-4D97-AF65-F5344CB8AC3E}">
        <p14:creationId xmlns:p14="http://schemas.microsoft.com/office/powerpoint/2010/main" val="10977207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DC08E-07AC-DEB9-194F-DCCC7B781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FC6D2-D6F5-44E5-4EF0-72227F7100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4148C37-9E42-802B-09C2-27014582B117}"/>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85F84EA4-F5D0-2289-3FAC-5B37F3B77639}"/>
              </a:ext>
            </a:extLst>
          </p:cNvPr>
          <p:cNvSpPr>
            <a:spLocks noGrp="1"/>
          </p:cNvSpPr>
          <p:nvPr>
            <p:ph type="sldNum" sz="quarter" idx="5"/>
          </p:nvPr>
        </p:nvSpPr>
        <p:spPr/>
        <p:txBody>
          <a:bodyPr/>
          <a:lstStyle/>
          <a:p>
            <a:fld id="{D70D4E4A-73A8-364A-9587-0A5B9057104C}" type="slidenum">
              <a:rPr lang="en-US" smtClean="0"/>
              <a:t>115</a:t>
            </a:fld>
            <a:endParaRPr lang="en-US"/>
          </a:p>
        </p:txBody>
      </p:sp>
    </p:spTree>
    <p:extLst>
      <p:ext uri="{BB962C8B-B14F-4D97-AF65-F5344CB8AC3E}">
        <p14:creationId xmlns:p14="http://schemas.microsoft.com/office/powerpoint/2010/main" val="1076706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0D121-0429-BA1A-6727-EB704CECD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FD868-814E-A694-C5A8-308893D9D3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82F065-AF6E-DC17-0001-50C1120CB712}"/>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88170599-08F4-84D8-ED6E-3E64A3B657C6}"/>
              </a:ext>
            </a:extLst>
          </p:cNvPr>
          <p:cNvSpPr>
            <a:spLocks noGrp="1"/>
          </p:cNvSpPr>
          <p:nvPr>
            <p:ph type="sldNum" sz="quarter" idx="5"/>
          </p:nvPr>
        </p:nvSpPr>
        <p:spPr/>
        <p:txBody>
          <a:bodyPr/>
          <a:lstStyle/>
          <a:p>
            <a:fld id="{D70D4E4A-73A8-364A-9587-0A5B9057104C}" type="slidenum">
              <a:rPr lang="en-US" smtClean="0"/>
              <a:t>116</a:t>
            </a:fld>
            <a:endParaRPr lang="en-US"/>
          </a:p>
        </p:txBody>
      </p:sp>
    </p:spTree>
    <p:extLst>
      <p:ext uri="{BB962C8B-B14F-4D97-AF65-F5344CB8AC3E}">
        <p14:creationId xmlns:p14="http://schemas.microsoft.com/office/powerpoint/2010/main" val="37346581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D9DDD-2568-FB0C-0A6F-9B760D3F6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C085B-FECF-67DB-90D2-2FB3A86DA5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63D979-9622-3B7C-3EB6-B4A4C8BEEFEA}"/>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DBEAC804-684D-C01F-6E83-8CFC9FF2F669}"/>
              </a:ext>
            </a:extLst>
          </p:cNvPr>
          <p:cNvSpPr>
            <a:spLocks noGrp="1"/>
          </p:cNvSpPr>
          <p:nvPr>
            <p:ph type="sldNum" sz="quarter" idx="5"/>
          </p:nvPr>
        </p:nvSpPr>
        <p:spPr/>
        <p:txBody>
          <a:bodyPr/>
          <a:lstStyle/>
          <a:p>
            <a:fld id="{D70D4E4A-73A8-364A-9587-0A5B9057104C}" type="slidenum">
              <a:rPr lang="en-US" smtClean="0"/>
              <a:t>117</a:t>
            </a:fld>
            <a:endParaRPr lang="en-US"/>
          </a:p>
        </p:txBody>
      </p:sp>
    </p:spTree>
    <p:extLst>
      <p:ext uri="{BB962C8B-B14F-4D97-AF65-F5344CB8AC3E}">
        <p14:creationId xmlns:p14="http://schemas.microsoft.com/office/powerpoint/2010/main" val="11588838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BF7F5-ECA8-141C-156D-F59D718AE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A1406-C20E-6638-9CEE-F4D4116C8F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7005FA-F04D-ADD3-15D2-9E86E9D41608}"/>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71BBC9D5-88CA-02B5-26B3-8C1462FBC5F5}"/>
              </a:ext>
            </a:extLst>
          </p:cNvPr>
          <p:cNvSpPr>
            <a:spLocks noGrp="1"/>
          </p:cNvSpPr>
          <p:nvPr>
            <p:ph type="sldNum" sz="quarter" idx="5"/>
          </p:nvPr>
        </p:nvSpPr>
        <p:spPr/>
        <p:txBody>
          <a:bodyPr/>
          <a:lstStyle/>
          <a:p>
            <a:fld id="{D70D4E4A-73A8-364A-9587-0A5B9057104C}" type="slidenum">
              <a:rPr lang="en-US" smtClean="0"/>
              <a:t>118</a:t>
            </a:fld>
            <a:endParaRPr lang="en-US"/>
          </a:p>
        </p:txBody>
      </p:sp>
    </p:spTree>
    <p:extLst>
      <p:ext uri="{BB962C8B-B14F-4D97-AF65-F5344CB8AC3E}">
        <p14:creationId xmlns:p14="http://schemas.microsoft.com/office/powerpoint/2010/main" val="3409927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821F6-4C48-CA82-05C7-71ECF8C5C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FC53A-2854-96FB-A1ED-70ED2B6CB1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736F2F-3BA4-EDD7-4986-E1B52CD78811}"/>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6A651CD5-4733-E7CF-3E98-7C07782C06D7}"/>
              </a:ext>
            </a:extLst>
          </p:cNvPr>
          <p:cNvSpPr>
            <a:spLocks noGrp="1"/>
          </p:cNvSpPr>
          <p:nvPr>
            <p:ph type="sldNum" sz="quarter" idx="5"/>
          </p:nvPr>
        </p:nvSpPr>
        <p:spPr/>
        <p:txBody>
          <a:bodyPr/>
          <a:lstStyle/>
          <a:p>
            <a:fld id="{D70D4E4A-73A8-364A-9587-0A5B9057104C}" type="slidenum">
              <a:rPr lang="en-US" smtClean="0"/>
              <a:t>15</a:t>
            </a:fld>
            <a:endParaRPr lang="en-US"/>
          </a:p>
        </p:txBody>
      </p:sp>
    </p:spTree>
    <p:extLst>
      <p:ext uri="{BB962C8B-B14F-4D97-AF65-F5344CB8AC3E}">
        <p14:creationId xmlns:p14="http://schemas.microsoft.com/office/powerpoint/2010/main" val="41329590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646C8-04F6-61BE-4687-149BE8261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F4250-8664-9596-429B-7B5CBD4C8B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EA9DE1-2FFD-FBFF-4F8E-D300D1CDDEAF}"/>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A1099B77-156E-C2D6-4482-FE93B3CAB879}"/>
              </a:ext>
            </a:extLst>
          </p:cNvPr>
          <p:cNvSpPr>
            <a:spLocks noGrp="1"/>
          </p:cNvSpPr>
          <p:nvPr>
            <p:ph type="sldNum" sz="quarter" idx="5"/>
          </p:nvPr>
        </p:nvSpPr>
        <p:spPr/>
        <p:txBody>
          <a:bodyPr/>
          <a:lstStyle/>
          <a:p>
            <a:fld id="{D70D4E4A-73A8-364A-9587-0A5B9057104C}" type="slidenum">
              <a:rPr lang="en-US" smtClean="0"/>
              <a:t>119</a:t>
            </a:fld>
            <a:endParaRPr lang="en-US"/>
          </a:p>
        </p:txBody>
      </p:sp>
    </p:spTree>
    <p:extLst>
      <p:ext uri="{BB962C8B-B14F-4D97-AF65-F5344CB8AC3E}">
        <p14:creationId xmlns:p14="http://schemas.microsoft.com/office/powerpoint/2010/main" val="30471868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D70D4E4A-73A8-364A-9587-0A5B9057104C}" type="slidenum">
              <a:rPr lang="en-US" smtClean="0"/>
              <a:t>120</a:t>
            </a:fld>
            <a:endParaRPr lang="en-US"/>
          </a:p>
        </p:txBody>
      </p:sp>
    </p:spTree>
    <p:extLst>
      <p:ext uri="{BB962C8B-B14F-4D97-AF65-F5344CB8AC3E}">
        <p14:creationId xmlns:p14="http://schemas.microsoft.com/office/powerpoint/2010/main" val="11774240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959FD-8BF7-DAB6-0999-AED916833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988A6-0122-6B8C-020A-85F6D13C8E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E58B55-1FD1-244C-4633-E11974D2B8DD}"/>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E608B6DB-0D1D-8D6B-DDC8-69808FD023B8}"/>
              </a:ext>
            </a:extLst>
          </p:cNvPr>
          <p:cNvSpPr>
            <a:spLocks noGrp="1"/>
          </p:cNvSpPr>
          <p:nvPr>
            <p:ph type="sldNum" sz="quarter" idx="5"/>
          </p:nvPr>
        </p:nvSpPr>
        <p:spPr/>
        <p:txBody>
          <a:bodyPr/>
          <a:lstStyle/>
          <a:p>
            <a:fld id="{D70D4E4A-73A8-364A-9587-0A5B9057104C}" type="slidenum">
              <a:rPr lang="en-US" smtClean="0"/>
              <a:t>122</a:t>
            </a:fld>
            <a:endParaRPr lang="en-US"/>
          </a:p>
        </p:txBody>
      </p:sp>
    </p:spTree>
    <p:extLst>
      <p:ext uri="{BB962C8B-B14F-4D97-AF65-F5344CB8AC3E}">
        <p14:creationId xmlns:p14="http://schemas.microsoft.com/office/powerpoint/2010/main" val="14720850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C23EB-C922-4116-4742-B2D7C6FD2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A85B2-04BE-770D-D9AB-760F491EAAB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D640E2A-004A-2C1C-DC9A-ABE1DC697474}"/>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3CFA73C8-7418-1203-B51C-855F25DB1C08}"/>
              </a:ext>
            </a:extLst>
          </p:cNvPr>
          <p:cNvSpPr>
            <a:spLocks noGrp="1"/>
          </p:cNvSpPr>
          <p:nvPr>
            <p:ph type="sldNum" sz="quarter" idx="5"/>
          </p:nvPr>
        </p:nvSpPr>
        <p:spPr/>
        <p:txBody>
          <a:bodyPr/>
          <a:lstStyle/>
          <a:p>
            <a:fld id="{D70D4E4A-73A8-364A-9587-0A5B9057104C}" type="slidenum">
              <a:rPr lang="en-US" smtClean="0"/>
              <a:t>123</a:t>
            </a:fld>
            <a:endParaRPr lang="en-US"/>
          </a:p>
        </p:txBody>
      </p:sp>
    </p:spTree>
    <p:extLst>
      <p:ext uri="{BB962C8B-B14F-4D97-AF65-F5344CB8AC3E}">
        <p14:creationId xmlns:p14="http://schemas.microsoft.com/office/powerpoint/2010/main" val="14862706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B044B-C985-4541-86B8-D82B5F3D1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1E553-ABF6-3928-5869-2F2061EB82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C1AA81-4DA7-538D-7829-FF3046C03B5E}"/>
              </a:ext>
            </a:extLst>
          </p:cNvPr>
          <p:cNvSpPr>
            <a:spLocks noGrp="1"/>
          </p:cNvSpPr>
          <p:nvPr>
            <p:ph type="body" idx="1"/>
          </p:nvPr>
        </p:nvSpPr>
        <p:spPr/>
        <p:txBody>
          <a:bodyPr/>
          <a:lstStyle/>
          <a:p>
            <a:pPr marL="0" algn="r" defTabSz="914400" rtl="1" eaLnBrk="1" latinLnBrk="0" hangingPunct="1"/>
            <a:r>
              <a:rPr lang="he-IL" dirty="0"/>
              <a:t>מתוך בגרות 571, חורף 2026</a:t>
            </a:r>
            <a:endParaRPr lang="en-US" dirty="0"/>
          </a:p>
        </p:txBody>
      </p:sp>
      <p:sp>
        <p:nvSpPr>
          <p:cNvPr id="4" name="Slide Number Placeholder 3">
            <a:extLst>
              <a:ext uri="{FF2B5EF4-FFF2-40B4-BE49-F238E27FC236}">
                <a16:creationId xmlns:a16="http://schemas.microsoft.com/office/drawing/2014/main" id="{0C729157-ADEF-D35E-0540-8B930CA30B2C}"/>
              </a:ext>
            </a:extLst>
          </p:cNvPr>
          <p:cNvSpPr>
            <a:spLocks noGrp="1"/>
          </p:cNvSpPr>
          <p:nvPr>
            <p:ph type="sldNum" sz="quarter" idx="5"/>
          </p:nvPr>
        </p:nvSpPr>
        <p:spPr/>
        <p:txBody>
          <a:bodyPr/>
          <a:lstStyle/>
          <a:p>
            <a:fld id="{D70D4E4A-73A8-364A-9587-0A5B9057104C}" type="slidenum">
              <a:rPr lang="en-US" smtClean="0"/>
              <a:t>124</a:t>
            </a:fld>
            <a:endParaRPr lang="en-US"/>
          </a:p>
        </p:txBody>
      </p:sp>
    </p:spTree>
    <p:extLst>
      <p:ext uri="{BB962C8B-B14F-4D97-AF65-F5344CB8AC3E}">
        <p14:creationId xmlns:p14="http://schemas.microsoft.com/office/powerpoint/2010/main" val="27889766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FE844-9D88-4DD7-E090-B99104225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88B97-8DC9-3AFA-910B-9F849C7A5F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31E7BD-C5EA-DBC7-5B9C-05CF6D12E9F0}"/>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89B989AF-2F78-E541-5898-9B785515B5E1}"/>
              </a:ext>
            </a:extLst>
          </p:cNvPr>
          <p:cNvSpPr>
            <a:spLocks noGrp="1"/>
          </p:cNvSpPr>
          <p:nvPr>
            <p:ph type="sldNum" sz="quarter" idx="5"/>
          </p:nvPr>
        </p:nvSpPr>
        <p:spPr/>
        <p:txBody>
          <a:bodyPr/>
          <a:lstStyle/>
          <a:p>
            <a:fld id="{D70D4E4A-73A8-364A-9587-0A5B9057104C}" type="slidenum">
              <a:rPr lang="en-US" smtClean="0"/>
              <a:t>125</a:t>
            </a:fld>
            <a:endParaRPr lang="en-US"/>
          </a:p>
        </p:txBody>
      </p:sp>
    </p:spTree>
    <p:extLst>
      <p:ext uri="{BB962C8B-B14F-4D97-AF65-F5344CB8AC3E}">
        <p14:creationId xmlns:p14="http://schemas.microsoft.com/office/powerpoint/2010/main" val="13854935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A5D66-8CBF-CD24-3A8D-281602079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00F59-F29A-95AC-5211-E2B0683DC8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1BF048-9ED3-FAD2-96A6-9E1086CCB153}"/>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882C04F8-334B-1371-41D3-91B09CCBCC81}"/>
              </a:ext>
            </a:extLst>
          </p:cNvPr>
          <p:cNvSpPr>
            <a:spLocks noGrp="1"/>
          </p:cNvSpPr>
          <p:nvPr>
            <p:ph type="sldNum" sz="quarter" idx="5"/>
          </p:nvPr>
        </p:nvSpPr>
        <p:spPr/>
        <p:txBody>
          <a:bodyPr/>
          <a:lstStyle/>
          <a:p>
            <a:fld id="{D70D4E4A-73A8-364A-9587-0A5B9057104C}" type="slidenum">
              <a:rPr lang="en-US" smtClean="0"/>
              <a:t>126</a:t>
            </a:fld>
            <a:endParaRPr lang="en-US"/>
          </a:p>
        </p:txBody>
      </p:sp>
    </p:spTree>
    <p:extLst>
      <p:ext uri="{BB962C8B-B14F-4D97-AF65-F5344CB8AC3E}">
        <p14:creationId xmlns:p14="http://schemas.microsoft.com/office/powerpoint/2010/main" val="35890340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11F95-4AA1-D32B-3EEE-AF7B30DE6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64F2B-D01D-59A2-5E3C-4FF12F387B6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19B38A-8A57-547D-1D58-201836877A65}"/>
              </a:ext>
            </a:extLst>
          </p:cNvPr>
          <p:cNvSpPr>
            <a:spLocks noGrp="1"/>
          </p:cNvSpPr>
          <p:nvPr>
            <p:ph type="body" idx="1"/>
          </p:nvPr>
        </p:nvSpPr>
        <p:spPr/>
        <p:txBody>
          <a:bodyPr/>
          <a:lstStyle/>
          <a:p>
            <a:pPr marL="0" algn="l" defTabSz="914400" rtl="0" eaLnBrk="1" latinLnBrk="0" hangingPunct="1"/>
            <a:endParaRPr lang="en-US" dirty="0"/>
          </a:p>
        </p:txBody>
      </p:sp>
      <p:sp>
        <p:nvSpPr>
          <p:cNvPr id="4" name="Slide Number Placeholder 3">
            <a:extLst>
              <a:ext uri="{FF2B5EF4-FFF2-40B4-BE49-F238E27FC236}">
                <a16:creationId xmlns:a16="http://schemas.microsoft.com/office/drawing/2014/main" id="{0639ABF7-2007-7236-4809-1F3FCFF1E2C6}"/>
              </a:ext>
            </a:extLst>
          </p:cNvPr>
          <p:cNvSpPr>
            <a:spLocks noGrp="1"/>
          </p:cNvSpPr>
          <p:nvPr>
            <p:ph type="sldNum" sz="quarter" idx="5"/>
          </p:nvPr>
        </p:nvSpPr>
        <p:spPr/>
        <p:txBody>
          <a:bodyPr/>
          <a:lstStyle/>
          <a:p>
            <a:fld id="{D70D4E4A-73A8-364A-9587-0A5B9057104C}" type="slidenum">
              <a:rPr lang="en-US" smtClean="0"/>
              <a:t>127</a:t>
            </a:fld>
            <a:endParaRPr lang="en-US"/>
          </a:p>
        </p:txBody>
      </p:sp>
    </p:spTree>
    <p:extLst>
      <p:ext uri="{BB962C8B-B14F-4D97-AF65-F5344CB8AC3E}">
        <p14:creationId xmlns:p14="http://schemas.microsoft.com/office/powerpoint/2010/main" val="27228772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B3A64-87BB-1EDB-4176-953C39BE2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B59A9-2C40-D7E7-C1B8-D721C337E2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079F5FA-FEEC-0640-CD47-DE999404E87D}"/>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F0E5F855-4EAA-44E7-6AF6-3690BDA05307}"/>
              </a:ext>
            </a:extLst>
          </p:cNvPr>
          <p:cNvSpPr>
            <a:spLocks noGrp="1"/>
          </p:cNvSpPr>
          <p:nvPr>
            <p:ph type="sldNum" sz="quarter" idx="5"/>
          </p:nvPr>
        </p:nvSpPr>
        <p:spPr/>
        <p:txBody>
          <a:bodyPr/>
          <a:lstStyle/>
          <a:p>
            <a:fld id="{D70D4E4A-73A8-364A-9587-0A5B9057104C}" type="slidenum">
              <a:rPr lang="en-US" smtClean="0"/>
              <a:t>128</a:t>
            </a:fld>
            <a:endParaRPr lang="en-US"/>
          </a:p>
        </p:txBody>
      </p:sp>
    </p:spTree>
    <p:extLst>
      <p:ext uri="{BB962C8B-B14F-4D97-AF65-F5344CB8AC3E}">
        <p14:creationId xmlns:p14="http://schemas.microsoft.com/office/powerpoint/2010/main" val="14263488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FFEAA-38D1-BD7C-8638-C1EA1EB35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0894D-6101-D46F-D1B8-A7A97DF17F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B6B1BF-4903-9C96-D4D4-3830706F324C}"/>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8C4350CF-3CDE-9C9D-36C6-824481AA9753}"/>
              </a:ext>
            </a:extLst>
          </p:cNvPr>
          <p:cNvSpPr>
            <a:spLocks noGrp="1"/>
          </p:cNvSpPr>
          <p:nvPr>
            <p:ph type="sldNum" sz="quarter" idx="5"/>
          </p:nvPr>
        </p:nvSpPr>
        <p:spPr/>
        <p:txBody>
          <a:bodyPr/>
          <a:lstStyle/>
          <a:p>
            <a:fld id="{D70D4E4A-73A8-364A-9587-0A5B9057104C}" type="slidenum">
              <a:rPr lang="en-US" smtClean="0"/>
              <a:t>129</a:t>
            </a:fld>
            <a:endParaRPr lang="en-US"/>
          </a:p>
        </p:txBody>
      </p:sp>
    </p:spTree>
    <p:extLst>
      <p:ext uri="{BB962C8B-B14F-4D97-AF65-F5344CB8AC3E}">
        <p14:creationId xmlns:p14="http://schemas.microsoft.com/office/powerpoint/2010/main" val="12537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DE710-BC0B-B386-0254-C838683ED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CC631-7671-689E-1689-2089486AA31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FFED60-84A7-1B50-F46D-DA7B02652074}"/>
              </a:ext>
            </a:extLst>
          </p:cNvPr>
          <p:cNvSpPr>
            <a:spLocks noGrp="1"/>
          </p:cNvSpPr>
          <p:nvPr>
            <p:ph type="body" idx="1"/>
          </p:nvPr>
        </p:nvSpPr>
        <p:spPr/>
        <p:txBody>
          <a:bodyPr/>
          <a:lstStyle/>
          <a:p>
            <a:pPr marL="0" algn="r" defTabSz="914400" rtl="1" eaLnBrk="1" latinLnBrk="0" hangingPunct="1"/>
            <a:r>
              <a:rPr lang="he-IL" dirty="0"/>
              <a:t>מתוך בגרות 571 2025 קיץ מועד א׳.</a:t>
            </a:r>
            <a:endParaRPr lang="en-US" dirty="0"/>
          </a:p>
        </p:txBody>
      </p:sp>
      <p:sp>
        <p:nvSpPr>
          <p:cNvPr id="4" name="Slide Number Placeholder 3">
            <a:extLst>
              <a:ext uri="{FF2B5EF4-FFF2-40B4-BE49-F238E27FC236}">
                <a16:creationId xmlns:a16="http://schemas.microsoft.com/office/drawing/2014/main" id="{0797D84E-C4A2-BFA2-CE4B-142F0FA0AC35}"/>
              </a:ext>
            </a:extLst>
          </p:cNvPr>
          <p:cNvSpPr>
            <a:spLocks noGrp="1"/>
          </p:cNvSpPr>
          <p:nvPr>
            <p:ph type="sldNum" sz="quarter" idx="5"/>
          </p:nvPr>
        </p:nvSpPr>
        <p:spPr/>
        <p:txBody>
          <a:bodyPr/>
          <a:lstStyle/>
          <a:p>
            <a:fld id="{D70D4E4A-73A8-364A-9587-0A5B9057104C}" type="slidenum">
              <a:rPr lang="en-US" smtClean="0"/>
              <a:t>17</a:t>
            </a:fld>
            <a:endParaRPr lang="en-US"/>
          </a:p>
        </p:txBody>
      </p:sp>
    </p:spTree>
    <p:extLst>
      <p:ext uri="{BB962C8B-B14F-4D97-AF65-F5344CB8AC3E}">
        <p14:creationId xmlns:p14="http://schemas.microsoft.com/office/powerpoint/2010/main" val="28403918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C9D47-FB2D-0E0A-AC4B-186CEA798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E6304-23E4-9AFA-4C18-E9862C1F46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CD4D32-C0E0-490D-323B-4598D62A3F28}"/>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C65361EA-517C-5CDC-CF26-878DE49B559B}"/>
              </a:ext>
            </a:extLst>
          </p:cNvPr>
          <p:cNvSpPr>
            <a:spLocks noGrp="1"/>
          </p:cNvSpPr>
          <p:nvPr>
            <p:ph type="sldNum" sz="quarter" idx="5"/>
          </p:nvPr>
        </p:nvSpPr>
        <p:spPr/>
        <p:txBody>
          <a:bodyPr/>
          <a:lstStyle/>
          <a:p>
            <a:fld id="{D70D4E4A-73A8-364A-9587-0A5B9057104C}" type="slidenum">
              <a:rPr lang="en-US" smtClean="0"/>
              <a:t>130</a:t>
            </a:fld>
            <a:endParaRPr lang="en-US"/>
          </a:p>
        </p:txBody>
      </p:sp>
    </p:spTree>
    <p:extLst>
      <p:ext uri="{BB962C8B-B14F-4D97-AF65-F5344CB8AC3E}">
        <p14:creationId xmlns:p14="http://schemas.microsoft.com/office/powerpoint/2010/main" val="21969514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77C93-4E17-0088-E3F1-6CE84520E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9104D-B26E-E5AF-C7A7-010596BA93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10E147-6913-E6CD-DA8E-2F5C253797BE}"/>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40F611CE-B079-0A86-2800-E8A8BB2A7D2D}"/>
              </a:ext>
            </a:extLst>
          </p:cNvPr>
          <p:cNvSpPr>
            <a:spLocks noGrp="1"/>
          </p:cNvSpPr>
          <p:nvPr>
            <p:ph type="sldNum" sz="quarter" idx="5"/>
          </p:nvPr>
        </p:nvSpPr>
        <p:spPr/>
        <p:txBody>
          <a:bodyPr/>
          <a:lstStyle/>
          <a:p>
            <a:fld id="{D70D4E4A-73A8-364A-9587-0A5B9057104C}" type="slidenum">
              <a:rPr lang="en-US" smtClean="0"/>
              <a:t>131</a:t>
            </a:fld>
            <a:endParaRPr lang="en-US"/>
          </a:p>
        </p:txBody>
      </p:sp>
    </p:spTree>
    <p:extLst>
      <p:ext uri="{BB962C8B-B14F-4D97-AF65-F5344CB8AC3E}">
        <p14:creationId xmlns:p14="http://schemas.microsoft.com/office/powerpoint/2010/main" val="1147428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E972-4562-D147-C4B6-092C7EFF7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D310F-37F7-1390-E3F7-688B2B1A0A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943FA9-7AB8-965D-76BD-27F6B12AAC7D}"/>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A44A1D24-1BD1-F305-1DB8-C920178B8CD9}"/>
              </a:ext>
            </a:extLst>
          </p:cNvPr>
          <p:cNvSpPr>
            <a:spLocks noGrp="1"/>
          </p:cNvSpPr>
          <p:nvPr>
            <p:ph type="sldNum" sz="quarter" idx="5"/>
          </p:nvPr>
        </p:nvSpPr>
        <p:spPr/>
        <p:txBody>
          <a:bodyPr/>
          <a:lstStyle/>
          <a:p>
            <a:fld id="{D70D4E4A-73A8-364A-9587-0A5B9057104C}" type="slidenum">
              <a:rPr lang="en-US" smtClean="0"/>
              <a:t>132</a:t>
            </a:fld>
            <a:endParaRPr lang="en-US"/>
          </a:p>
        </p:txBody>
      </p:sp>
    </p:spTree>
    <p:extLst>
      <p:ext uri="{BB962C8B-B14F-4D97-AF65-F5344CB8AC3E}">
        <p14:creationId xmlns:p14="http://schemas.microsoft.com/office/powerpoint/2010/main" val="34223877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624C6-85B5-EEDA-935E-B5CB75425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75AB7-1CC0-0EA1-03ED-B844826F47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0262564-28B0-C30F-67AD-8861CC9E37EC}"/>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AFECA0D2-7724-7FB3-514A-3D51FF439AFA}"/>
              </a:ext>
            </a:extLst>
          </p:cNvPr>
          <p:cNvSpPr>
            <a:spLocks noGrp="1"/>
          </p:cNvSpPr>
          <p:nvPr>
            <p:ph type="sldNum" sz="quarter" idx="5"/>
          </p:nvPr>
        </p:nvSpPr>
        <p:spPr/>
        <p:txBody>
          <a:bodyPr/>
          <a:lstStyle/>
          <a:p>
            <a:fld id="{D70D4E4A-73A8-364A-9587-0A5B9057104C}" type="slidenum">
              <a:rPr lang="en-US" smtClean="0"/>
              <a:t>133</a:t>
            </a:fld>
            <a:endParaRPr lang="en-US"/>
          </a:p>
        </p:txBody>
      </p:sp>
    </p:spTree>
    <p:extLst>
      <p:ext uri="{BB962C8B-B14F-4D97-AF65-F5344CB8AC3E}">
        <p14:creationId xmlns:p14="http://schemas.microsoft.com/office/powerpoint/2010/main" val="25942122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727E0-B96D-E43C-B7EF-EF24D4690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EDF1D-E219-70E6-4489-C65E4A2E40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7ED7C3D-B2A2-C7BF-BD96-FE8F4F454AD1}"/>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B8A6BB86-8885-D029-F505-0657F6C52A59}"/>
              </a:ext>
            </a:extLst>
          </p:cNvPr>
          <p:cNvSpPr>
            <a:spLocks noGrp="1"/>
          </p:cNvSpPr>
          <p:nvPr>
            <p:ph type="sldNum" sz="quarter" idx="5"/>
          </p:nvPr>
        </p:nvSpPr>
        <p:spPr/>
        <p:txBody>
          <a:bodyPr/>
          <a:lstStyle/>
          <a:p>
            <a:fld id="{D70D4E4A-73A8-364A-9587-0A5B9057104C}" type="slidenum">
              <a:rPr lang="en-US" smtClean="0"/>
              <a:t>134</a:t>
            </a:fld>
            <a:endParaRPr lang="en-US"/>
          </a:p>
        </p:txBody>
      </p:sp>
    </p:spTree>
    <p:extLst>
      <p:ext uri="{BB962C8B-B14F-4D97-AF65-F5344CB8AC3E}">
        <p14:creationId xmlns:p14="http://schemas.microsoft.com/office/powerpoint/2010/main" val="28505017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5A50D-A47A-E9B0-A41C-722F966EC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81EF5-1AC8-F63A-6E4B-A1A992996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9B02F-A89E-69EB-2496-D1B6CB64CE9E}"/>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4DB84C7A-D33E-2135-7E49-FA0429126DA0}"/>
              </a:ext>
            </a:extLst>
          </p:cNvPr>
          <p:cNvSpPr>
            <a:spLocks noGrp="1"/>
          </p:cNvSpPr>
          <p:nvPr>
            <p:ph type="sldNum" sz="quarter" idx="5"/>
          </p:nvPr>
        </p:nvSpPr>
        <p:spPr/>
        <p:txBody>
          <a:bodyPr/>
          <a:lstStyle/>
          <a:p>
            <a:fld id="{D70D4E4A-73A8-364A-9587-0A5B9057104C}" type="slidenum">
              <a:rPr lang="en-US" smtClean="0"/>
              <a:t>135</a:t>
            </a:fld>
            <a:endParaRPr lang="en-US"/>
          </a:p>
        </p:txBody>
      </p:sp>
    </p:spTree>
    <p:extLst>
      <p:ext uri="{BB962C8B-B14F-4D97-AF65-F5344CB8AC3E}">
        <p14:creationId xmlns:p14="http://schemas.microsoft.com/office/powerpoint/2010/main" val="3940360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6610E-A818-E8F3-F7AB-952038FF9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BEB7A-819F-6217-07B1-D14BAE1E24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3D73B4-FA68-9D92-3BB1-43359F1C730D}"/>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DEE2C9E9-4CD8-E50D-8CA1-056750C50BC7}"/>
              </a:ext>
            </a:extLst>
          </p:cNvPr>
          <p:cNvSpPr>
            <a:spLocks noGrp="1"/>
          </p:cNvSpPr>
          <p:nvPr>
            <p:ph type="sldNum" sz="quarter" idx="5"/>
          </p:nvPr>
        </p:nvSpPr>
        <p:spPr/>
        <p:txBody>
          <a:bodyPr/>
          <a:lstStyle/>
          <a:p>
            <a:fld id="{D70D4E4A-73A8-364A-9587-0A5B9057104C}" type="slidenum">
              <a:rPr lang="en-US" smtClean="0"/>
              <a:t>137</a:t>
            </a:fld>
            <a:endParaRPr lang="en-US"/>
          </a:p>
        </p:txBody>
      </p:sp>
    </p:spTree>
    <p:extLst>
      <p:ext uri="{BB962C8B-B14F-4D97-AF65-F5344CB8AC3E}">
        <p14:creationId xmlns:p14="http://schemas.microsoft.com/office/powerpoint/2010/main" val="34464920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51B15-6E16-6A8C-F145-AAD17F29C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B65F3-1228-1B7F-2117-295E360281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883687-3CAD-C485-B6D2-0FA3DC04CA53}"/>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3E5FAD85-503A-89CD-629F-A3C3FFF636AF}"/>
              </a:ext>
            </a:extLst>
          </p:cNvPr>
          <p:cNvSpPr>
            <a:spLocks noGrp="1"/>
          </p:cNvSpPr>
          <p:nvPr>
            <p:ph type="sldNum" sz="quarter" idx="5"/>
          </p:nvPr>
        </p:nvSpPr>
        <p:spPr/>
        <p:txBody>
          <a:bodyPr/>
          <a:lstStyle/>
          <a:p>
            <a:fld id="{D70D4E4A-73A8-364A-9587-0A5B9057104C}" type="slidenum">
              <a:rPr lang="en-US" smtClean="0"/>
              <a:t>138</a:t>
            </a:fld>
            <a:endParaRPr lang="en-US"/>
          </a:p>
        </p:txBody>
      </p:sp>
    </p:spTree>
    <p:extLst>
      <p:ext uri="{BB962C8B-B14F-4D97-AF65-F5344CB8AC3E}">
        <p14:creationId xmlns:p14="http://schemas.microsoft.com/office/powerpoint/2010/main" val="22748555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841E2-E45E-12AF-4877-16A762938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C5C46-D602-817A-8833-620268ABCF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446D7F-026E-952C-B8D4-65C7347EDFE1}"/>
              </a:ext>
            </a:extLst>
          </p:cNvPr>
          <p:cNvSpPr>
            <a:spLocks noGrp="1"/>
          </p:cNvSpPr>
          <p:nvPr>
            <p:ph type="body" idx="1"/>
          </p:nvPr>
        </p:nvSpPr>
        <p:spPr/>
        <p:txBody>
          <a:bodyPr/>
          <a:lstStyle/>
          <a:p>
            <a:pPr marL="0" algn="r" defTabSz="914400" rtl="1" eaLnBrk="1" latinLnBrk="0" hangingPunct="1"/>
            <a:r>
              <a:rPr lang="he-IL" dirty="0"/>
              <a:t>מתוך בגרות 571, קיץ 2024 מועד ב׳.</a:t>
            </a:r>
            <a:endParaRPr lang="en-US" dirty="0"/>
          </a:p>
        </p:txBody>
      </p:sp>
      <p:sp>
        <p:nvSpPr>
          <p:cNvPr id="4" name="Slide Number Placeholder 3">
            <a:extLst>
              <a:ext uri="{FF2B5EF4-FFF2-40B4-BE49-F238E27FC236}">
                <a16:creationId xmlns:a16="http://schemas.microsoft.com/office/drawing/2014/main" id="{048B260F-C8B4-6B44-40B9-A76865D68A49}"/>
              </a:ext>
            </a:extLst>
          </p:cNvPr>
          <p:cNvSpPr>
            <a:spLocks noGrp="1"/>
          </p:cNvSpPr>
          <p:nvPr>
            <p:ph type="sldNum" sz="quarter" idx="5"/>
          </p:nvPr>
        </p:nvSpPr>
        <p:spPr/>
        <p:txBody>
          <a:bodyPr/>
          <a:lstStyle/>
          <a:p>
            <a:fld id="{D70D4E4A-73A8-364A-9587-0A5B9057104C}" type="slidenum">
              <a:rPr lang="en-US" smtClean="0"/>
              <a:t>139</a:t>
            </a:fld>
            <a:endParaRPr lang="en-US"/>
          </a:p>
        </p:txBody>
      </p:sp>
    </p:spTree>
    <p:extLst>
      <p:ext uri="{BB962C8B-B14F-4D97-AF65-F5344CB8AC3E}">
        <p14:creationId xmlns:p14="http://schemas.microsoft.com/office/powerpoint/2010/main" val="25359844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1B2F-4198-8474-734A-3A2C6B4C8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763BD-47F3-82F7-723C-01B1C353DE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76650A-29D8-DADB-F5C1-B98EBBB6E4EB}"/>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6041B46D-7417-BFD8-D96D-526A1449EDE2}"/>
              </a:ext>
            </a:extLst>
          </p:cNvPr>
          <p:cNvSpPr>
            <a:spLocks noGrp="1"/>
          </p:cNvSpPr>
          <p:nvPr>
            <p:ph type="sldNum" sz="quarter" idx="5"/>
          </p:nvPr>
        </p:nvSpPr>
        <p:spPr/>
        <p:txBody>
          <a:bodyPr/>
          <a:lstStyle/>
          <a:p>
            <a:fld id="{D70D4E4A-73A8-364A-9587-0A5B9057104C}" type="slidenum">
              <a:rPr lang="en-US" smtClean="0"/>
              <a:t>140</a:t>
            </a:fld>
            <a:endParaRPr lang="en-US"/>
          </a:p>
        </p:txBody>
      </p:sp>
    </p:spTree>
    <p:extLst>
      <p:ext uri="{BB962C8B-B14F-4D97-AF65-F5344CB8AC3E}">
        <p14:creationId xmlns:p14="http://schemas.microsoft.com/office/powerpoint/2010/main" val="47957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DE6B-A0EF-E3BF-73CB-419652F78C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680E68-CAEC-91A3-D559-331A90A7A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4F650A-0EC8-A904-EE32-B5E5ED58D43B}"/>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5" name="Footer Placeholder 4">
            <a:extLst>
              <a:ext uri="{FF2B5EF4-FFF2-40B4-BE49-F238E27FC236}">
                <a16:creationId xmlns:a16="http://schemas.microsoft.com/office/drawing/2014/main" id="{C6613EDC-5417-9CC1-E127-3DF7F9684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B42F6-8126-B221-0F7E-8F6033F1DE3D}"/>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494220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5BF1-1E7D-8125-C47B-AB0E7696F8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0BFC21-6705-68D1-D5F7-B9E787F5F0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30197-693D-53EC-82AE-BD79F98A819D}"/>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5" name="Footer Placeholder 4">
            <a:extLst>
              <a:ext uri="{FF2B5EF4-FFF2-40B4-BE49-F238E27FC236}">
                <a16:creationId xmlns:a16="http://schemas.microsoft.com/office/drawing/2014/main" id="{9778E57F-0505-E45B-BAD9-F12E419A3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DCD20F-CAF5-A28B-436A-3F4E366988F3}"/>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2079234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16BBA-78C5-EFD4-FED5-D3C982AC60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8E665B-0220-BEC5-F7E1-0076F59BC5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E2F61-8A7A-62B7-1997-7A3F2E03FEDB}"/>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5" name="Footer Placeholder 4">
            <a:extLst>
              <a:ext uri="{FF2B5EF4-FFF2-40B4-BE49-F238E27FC236}">
                <a16:creationId xmlns:a16="http://schemas.microsoft.com/office/drawing/2014/main" id="{C8C526F5-B5B9-7329-132F-9B039DEFE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A517E-B213-EE29-2CB1-39F8FA5A3DB5}"/>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3288971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B30D8-E58A-E3A1-1A43-21A1559A0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340A66-F745-5E32-1209-7C465FC741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77938-9165-9050-AA62-9E319AE39CA6}"/>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5" name="Footer Placeholder 4">
            <a:extLst>
              <a:ext uri="{FF2B5EF4-FFF2-40B4-BE49-F238E27FC236}">
                <a16:creationId xmlns:a16="http://schemas.microsoft.com/office/drawing/2014/main" id="{E2DDB263-21D0-C6A0-D329-831A54D1B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64828-A286-C8C3-30AF-1C92E1F13587}"/>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261509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53F3-1FD8-5C6E-0DE5-18F75EA3A6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A3B650-89ED-FEB6-5712-481C249E01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2193A3-8367-39FC-59DA-0D2FFDB35992}"/>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5" name="Footer Placeholder 4">
            <a:extLst>
              <a:ext uri="{FF2B5EF4-FFF2-40B4-BE49-F238E27FC236}">
                <a16:creationId xmlns:a16="http://schemas.microsoft.com/office/drawing/2014/main" id="{42A7663D-3C04-265A-6EC0-BE4B65FA9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C055D-03F3-FFD4-2F88-6B3B751CC60F}"/>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189879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8A1C-28E4-6721-C7E9-6E76C1EF98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02211-4C23-B1C1-8383-893B52495F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0510F2-B894-2B2D-A754-C398B092A6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5DD140-3C17-BB28-12A6-236189D913B5}"/>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6" name="Footer Placeholder 5">
            <a:extLst>
              <a:ext uri="{FF2B5EF4-FFF2-40B4-BE49-F238E27FC236}">
                <a16:creationId xmlns:a16="http://schemas.microsoft.com/office/drawing/2014/main" id="{9AD353D0-7E8F-DC30-FEEB-058EA0AC9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793A7-C72E-61F8-C868-B93E963B3293}"/>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250248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483E-B962-8461-8A5A-338D2BE16C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B18B3C-E4DC-FCA4-5F06-791512D97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88CA1-5464-2597-A336-59652C93CB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D16539-50A1-2E48-4238-961FA9AEC9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C268B4-879A-FE53-8FDC-4913EC2E31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D629B-09CF-B7F7-B11F-26A1B6D289A0}"/>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8" name="Footer Placeholder 7">
            <a:extLst>
              <a:ext uri="{FF2B5EF4-FFF2-40B4-BE49-F238E27FC236}">
                <a16:creationId xmlns:a16="http://schemas.microsoft.com/office/drawing/2014/main" id="{F20602DA-E200-8D51-E28A-D69BE5BE60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110A60-9463-DC48-0C98-1E8E254EFD0E}"/>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3686426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A4A4B-E78E-820A-2B69-BB7F6B6C0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A37D89-D6ED-8410-3310-17603B477FEA}"/>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4" name="Footer Placeholder 3">
            <a:extLst>
              <a:ext uri="{FF2B5EF4-FFF2-40B4-BE49-F238E27FC236}">
                <a16:creationId xmlns:a16="http://schemas.microsoft.com/office/drawing/2014/main" id="{74480F42-43CF-166D-2981-3B536103D6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B14208-53E7-C265-69DD-576CDA25336D}"/>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4280777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F6BFCE-1D65-EED1-01CA-F2BDF3E2590A}"/>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3" name="Footer Placeholder 2">
            <a:extLst>
              <a:ext uri="{FF2B5EF4-FFF2-40B4-BE49-F238E27FC236}">
                <a16:creationId xmlns:a16="http://schemas.microsoft.com/office/drawing/2014/main" id="{D27FE929-9059-6F51-C2D2-BEFE84135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1CCC72-8BC5-689B-47DD-1BB3D2270ED9}"/>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361585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AC45-C078-CC76-02C6-50C212AFE1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45EB4A-C84C-AA0C-2A08-1BEBDE5EAB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92A22B-9E8E-3B46-3FA0-D2E8E8CD8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8E2210-1411-AA1F-283A-894803AF49A2}"/>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6" name="Footer Placeholder 5">
            <a:extLst>
              <a:ext uri="{FF2B5EF4-FFF2-40B4-BE49-F238E27FC236}">
                <a16:creationId xmlns:a16="http://schemas.microsoft.com/office/drawing/2014/main" id="{8DE79E68-833B-64D1-28BB-B40D1A0D95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5C68C-E9A6-52D6-1692-E341F699DED2}"/>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291443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A60F-FA7E-F81B-961A-999783285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33ECA-633D-EBF0-A49D-DE916EF611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5B90EE-01F4-CE10-76F5-5F9231537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20A7A-B1C9-105E-A23A-B2DE9382BD69}"/>
              </a:ext>
            </a:extLst>
          </p:cNvPr>
          <p:cNvSpPr>
            <a:spLocks noGrp="1"/>
          </p:cNvSpPr>
          <p:nvPr>
            <p:ph type="dt" sz="half" idx="10"/>
          </p:nvPr>
        </p:nvSpPr>
        <p:spPr/>
        <p:txBody>
          <a:bodyPr/>
          <a:lstStyle/>
          <a:p>
            <a:fld id="{1ADC3E24-6BD0-A546-81D4-2A5BCA135BE3}" type="datetimeFigureOut">
              <a:rPr lang="en-US" smtClean="0"/>
              <a:t>4/11/26</a:t>
            </a:fld>
            <a:endParaRPr lang="en-US"/>
          </a:p>
        </p:txBody>
      </p:sp>
      <p:sp>
        <p:nvSpPr>
          <p:cNvPr id="6" name="Footer Placeholder 5">
            <a:extLst>
              <a:ext uri="{FF2B5EF4-FFF2-40B4-BE49-F238E27FC236}">
                <a16:creationId xmlns:a16="http://schemas.microsoft.com/office/drawing/2014/main" id="{A3990891-DE80-BD9A-5561-08159AA1B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E88A92-6C46-40F2-3178-CDF384878FA6}"/>
              </a:ext>
            </a:extLst>
          </p:cNvPr>
          <p:cNvSpPr>
            <a:spLocks noGrp="1"/>
          </p:cNvSpPr>
          <p:nvPr>
            <p:ph type="sldNum" sz="quarter" idx="12"/>
          </p:nvPr>
        </p:nvSpPr>
        <p:spPr/>
        <p:txBody>
          <a:bodyPr/>
          <a:lstStyle/>
          <a:p>
            <a:fld id="{61FBDAB8-3EC5-544C-BCBC-B8EC9D703319}" type="slidenum">
              <a:rPr lang="en-US" smtClean="0"/>
              <a:t>‹#›</a:t>
            </a:fld>
            <a:endParaRPr lang="en-US"/>
          </a:p>
        </p:txBody>
      </p:sp>
    </p:spTree>
    <p:extLst>
      <p:ext uri="{BB962C8B-B14F-4D97-AF65-F5344CB8AC3E}">
        <p14:creationId xmlns:p14="http://schemas.microsoft.com/office/powerpoint/2010/main" val="1048754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A184A4-F4C5-11AD-3848-1F1CC59190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46167D-2C5B-9702-F71E-F5594AB3E3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B3584-8B7F-897A-1112-C8BFB74F9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DC3E24-6BD0-A546-81D4-2A5BCA135BE3}" type="datetimeFigureOut">
              <a:rPr lang="en-US" smtClean="0"/>
              <a:t>4/11/26</a:t>
            </a:fld>
            <a:endParaRPr lang="en-US"/>
          </a:p>
        </p:txBody>
      </p:sp>
      <p:sp>
        <p:nvSpPr>
          <p:cNvPr id="5" name="Footer Placeholder 4">
            <a:extLst>
              <a:ext uri="{FF2B5EF4-FFF2-40B4-BE49-F238E27FC236}">
                <a16:creationId xmlns:a16="http://schemas.microsoft.com/office/drawing/2014/main" id="{18F96281-E6CD-2233-D325-B1DCC6C25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8548C1B-7BCF-76BD-A868-DD73AAC8A4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FBDAB8-3EC5-544C-BCBC-B8EC9D703319}" type="slidenum">
              <a:rPr lang="en-US" smtClean="0"/>
              <a:t>‹#›</a:t>
            </a:fld>
            <a:endParaRPr lang="en-US"/>
          </a:p>
        </p:txBody>
      </p:sp>
    </p:spTree>
    <p:extLst>
      <p:ext uri="{BB962C8B-B14F-4D97-AF65-F5344CB8AC3E}">
        <p14:creationId xmlns:p14="http://schemas.microsoft.com/office/powerpoint/2010/main" val="659013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file:///Users/avivb/Library/CloudStorage/OneDrive-&#1502;&#1513;&#1512;&#1491;&#1492;&#1495;&#1497;&#1504;&#1493;&#1498;-&#1502;&#1495;&#1493;&#1494;&#1502;&#1512;&#1499;&#1494;/katzir/&#1505;&#1508;&#1512;&#1493;&#1514;/&#1502;&#1513;&#1508;&#1496;&#1497;%20&#1490;&#1497;&#1488;&#1493;&#1502;&#1496;&#1512;&#1497;&#1492;%20&#1502;&#1497;&#1511;&#1493;&#1491;%202026%20&#1524;&#1513;&#1488;&#1490;&#1514;%20&#1492;&#1488;&#1512;&#1497;&#1524;.pdf"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file:///Users/avivb/Library/CloudStorage/OneDrive-&#1502;&#1513;&#1512;&#1491;&#1492;&#1495;&#1497;&#1504;&#1493;&#1498;-&#1502;&#1495;&#1493;&#1494;&#1502;&#1512;&#1499;&#1494;/katzir/&#1505;&#1508;&#1512;&#1493;&#1514;/&#1502;&#1500;&#1493;&#1502;&#1491;%20-%20&#1505;&#1497;&#1499;&#1493;&#1501;%20&#1496;&#1512;&#1504;&#1505;&#1508;&#1493;&#1512;&#1502;&#1510;&#1497;&#1493;&#1514;.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1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customXml" Target="../ink/ink43.xml"/><Relationship Id="rId7" Type="http://schemas.openxmlformats.org/officeDocument/2006/relationships/customXml" Target="../ink/ink45.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customXml" Target="../ink/ink44.xml"/><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customXml" Target="../ink/ink46.xml"/></Relationships>
</file>

<file path=ppt/slides/_rels/slide11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customXml" Target="../ink/ink47.xml"/><Relationship Id="rId7" Type="http://schemas.openxmlformats.org/officeDocument/2006/relationships/customXml" Target="../ink/ink49.xml"/><Relationship Id="rId12" Type="http://schemas.openxmlformats.org/officeDocument/2006/relationships/image" Target="../media/image118.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customXml" Target="../ink/ink51.xml"/><Relationship Id="rId5" Type="http://schemas.openxmlformats.org/officeDocument/2006/relationships/customXml" Target="../ink/ink48.xml"/><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customXml" Target="../ink/ink50.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customXml" Target="../ink/ink56.xml"/><Relationship Id="rId18" Type="http://schemas.openxmlformats.org/officeDocument/2006/relationships/image" Target="../media/image135.png"/><Relationship Id="rId3" Type="http://schemas.openxmlformats.org/officeDocument/2006/relationships/image" Target="../media/image127.png"/><Relationship Id="rId21" Type="http://schemas.openxmlformats.org/officeDocument/2006/relationships/customXml" Target="../ink/ink60.xml"/><Relationship Id="rId7" Type="http://schemas.openxmlformats.org/officeDocument/2006/relationships/customXml" Target="../ink/ink53.xml"/><Relationship Id="rId12" Type="http://schemas.openxmlformats.org/officeDocument/2006/relationships/image" Target="../media/image132.png"/><Relationship Id="rId17" Type="http://schemas.openxmlformats.org/officeDocument/2006/relationships/customXml" Target="../ink/ink58.xml"/><Relationship Id="rId2" Type="http://schemas.openxmlformats.org/officeDocument/2006/relationships/notesSlide" Target="../notesSlides/notesSlide86.xml"/><Relationship Id="rId16" Type="http://schemas.openxmlformats.org/officeDocument/2006/relationships/image" Target="../media/image134.png"/><Relationship Id="rId20"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customXml" Target="../ink/ink55.xml"/><Relationship Id="rId24" Type="http://schemas.openxmlformats.org/officeDocument/2006/relationships/image" Target="../media/image138.png"/><Relationship Id="rId5" Type="http://schemas.openxmlformats.org/officeDocument/2006/relationships/customXml" Target="../ink/ink52.xml"/><Relationship Id="rId15" Type="http://schemas.openxmlformats.org/officeDocument/2006/relationships/customXml" Target="../ink/ink57.xml"/><Relationship Id="rId23" Type="http://schemas.openxmlformats.org/officeDocument/2006/relationships/customXml" Target="../ink/ink61.xml"/><Relationship Id="rId10" Type="http://schemas.openxmlformats.org/officeDocument/2006/relationships/image" Target="../media/image131.png"/><Relationship Id="rId19" Type="http://schemas.openxmlformats.org/officeDocument/2006/relationships/customXml" Target="../ink/ink59.xml"/><Relationship Id="rId4" Type="http://schemas.openxmlformats.org/officeDocument/2006/relationships/image" Target="../media/image128.png"/><Relationship Id="rId9" Type="http://schemas.openxmlformats.org/officeDocument/2006/relationships/customXml" Target="../ink/ink54.xml"/><Relationship Id="rId14" Type="http://schemas.openxmlformats.org/officeDocument/2006/relationships/image" Target="../media/image133.png"/><Relationship Id="rId22" Type="http://schemas.openxmlformats.org/officeDocument/2006/relationships/image" Target="../media/image137.png"/></Relationships>
</file>

<file path=ppt/slides/_rels/slide12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29.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customXml" Target="../ink/ink67.xml"/><Relationship Id="rId18" Type="http://schemas.openxmlformats.org/officeDocument/2006/relationships/image" Target="../media/image153.png"/><Relationship Id="rId3" Type="http://schemas.openxmlformats.org/officeDocument/2006/relationships/customXml" Target="../ink/ink62.xml"/><Relationship Id="rId21" Type="http://schemas.openxmlformats.org/officeDocument/2006/relationships/image" Target="../media/image156.png"/><Relationship Id="rId7" Type="http://schemas.openxmlformats.org/officeDocument/2006/relationships/customXml" Target="../ink/ink64.xml"/><Relationship Id="rId12" Type="http://schemas.openxmlformats.org/officeDocument/2006/relationships/image" Target="../media/image149.png"/><Relationship Id="rId17" Type="http://schemas.openxmlformats.org/officeDocument/2006/relationships/image" Target="../media/image152.png"/><Relationship Id="rId25" Type="http://schemas.openxmlformats.org/officeDocument/2006/relationships/image" Target="../media/image159.png"/><Relationship Id="rId2" Type="http://schemas.openxmlformats.org/officeDocument/2006/relationships/notesSlide" Target="../notesSlides/notesSlide89.xml"/><Relationship Id="rId16" Type="http://schemas.openxmlformats.org/officeDocument/2006/relationships/image" Target="../media/image151.png"/><Relationship Id="rId20"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customXml" Target="../ink/ink66.xml"/><Relationship Id="rId24" Type="http://schemas.openxmlformats.org/officeDocument/2006/relationships/image" Target="../media/image158.png"/><Relationship Id="rId5" Type="http://schemas.openxmlformats.org/officeDocument/2006/relationships/customXml" Target="../ink/ink63.xml"/><Relationship Id="rId15" Type="http://schemas.openxmlformats.org/officeDocument/2006/relationships/customXml" Target="../ink/ink68.xml"/><Relationship Id="rId23" Type="http://schemas.openxmlformats.org/officeDocument/2006/relationships/image" Target="../media/image157.png"/><Relationship Id="rId10" Type="http://schemas.openxmlformats.org/officeDocument/2006/relationships/image" Target="../media/image148.png"/><Relationship Id="rId19" Type="http://schemas.openxmlformats.org/officeDocument/2006/relationships/image" Target="../media/image154.png"/><Relationship Id="rId4" Type="http://schemas.openxmlformats.org/officeDocument/2006/relationships/image" Target="../media/image145.png"/><Relationship Id="rId9" Type="http://schemas.openxmlformats.org/officeDocument/2006/relationships/customXml" Target="../ink/ink65.xml"/><Relationship Id="rId14" Type="http://schemas.openxmlformats.org/officeDocument/2006/relationships/image" Target="../media/image150.png"/><Relationship Id="rId22" Type="http://schemas.openxmlformats.org/officeDocument/2006/relationships/customXml" Target="../ink/ink69.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customXml" Target="../ink/ink70.xml"/></Relationships>
</file>

<file path=ppt/slides/_rels/slide1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3" Type="http://schemas.openxmlformats.org/officeDocument/2006/relationships/customXml" Target="../ink/ink76.xml"/><Relationship Id="rId18" Type="http://schemas.openxmlformats.org/officeDocument/2006/relationships/image" Target="../media/image171.png"/><Relationship Id="rId26" Type="http://schemas.openxmlformats.org/officeDocument/2006/relationships/customXml" Target="../ink/ink84.xml"/><Relationship Id="rId39" Type="http://schemas.openxmlformats.org/officeDocument/2006/relationships/image" Target="../media/image180.png"/><Relationship Id="rId21" Type="http://schemas.openxmlformats.org/officeDocument/2006/relationships/customXml" Target="../ink/ink81.xml"/><Relationship Id="rId34" Type="http://schemas.openxmlformats.org/officeDocument/2006/relationships/image" Target="../media/image178.png"/><Relationship Id="rId42" Type="http://schemas.openxmlformats.org/officeDocument/2006/relationships/customXml" Target="../ink/ink93.xml"/><Relationship Id="rId47" Type="http://schemas.openxmlformats.org/officeDocument/2006/relationships/customXml" Target="../ink/ink96.xml"/><Relationship Id="rId50" Type="http://schemas.openxmlformats.org/officeDocument/2006/relationships/image" Target="../media/image163.png"/><Relationship Id="rId55" Type="http://schemas.openxmlformats.org/officeDocument/2006/relationships/customXml" Target="../ink/ink100.xml"/><Relationship Id="rId7" Type="http://schemas.openxmlformats.org/officeDocument/2006/relationships/customXml" Target="../ink/ink73.xml"/><Relationship Id="rId2" Type="http://schemas.openxmlformats.org/officeDocument/2006/relationships/notesSlide" Target="../notesSlides/notesSlide94.xml"/><Relationship Id="rId16" Type="http://schemas.openxmlformats.org/officeDocument/2006/relationships/customXml" Target="../ink/ink78.xml"/><Relationship Id="rId29" Type="http://schemas.openxmlformats.org/officeDocument/2006/relationships/image" Target="../media/image176.png"/><Relationship Id="rId11" Type="http://schemas.openxmlformats.org/officeDocument/2006/relationships/customXml" Target="../ink/ink75.xml"/><Relationship Id="rId24" Type="http://schemas.openxmlformats.org/officeDocument/2006/relationships/customXml" Target="../ink/ink83.xml"/><Relationship Id="rId32" Type="http://schemas.openxmlformats.org/officeDocument/2006/relationships/image" Target="../media/image177.png"/><Relationship Id="rId37" Type="http://schemas.openxmlformats.org/officeDocument/2006/relationships/customXml" Target="../ink/ink90.xml"/><Relationship Id="rId40" Type="http://schemas.openxmlformats.org/officeDocument/2006/relationships/customXml" Target="../ink/ink92.xml"/><Relationship Id="rId45" Type="http://schemas.openxmlformats.org/officeDocument/2006/relationships/customXml" Target="../ink/ink95.xml"/><Relationship Id="rId53" Type="http://schemas.openxmlformats.org/officeDocument/2006/relationships/customXml" Target="../ink/ink99.xml"/><Relationship Id="rId58" Type="http://schemas.openxmlformats.org/officeDocument/2006/relationships/image" Target="../media/image189.png"/><Relationship Id="rId5" Type="http://schemas.openxmlformats.org/officeDocument/2006/relationships/customXml" Target="../ink/ink72.xml"/><Relationship Id="rId61" Type="http://schemas.openxmlformats.org/officeDocument/2006/relationships/image" Target="../media/image192.png"/><Relationship Id="rId19" Type="http://schemas.openxmlformats.org/officeDocument/2006/relationships/customXml" Target="../ink/ink80.xml"/><Relationship Id="rId14" Type="http://schemas.openxmlformats.org/officeDocument/2006/relationships/image" Target="../media/image170.png"/><Relationship Id="rId22" Type="http://schemas.openxmlformats.org/officeDocument/2006/relationships/image" Target="../media/image173.png"/><Relationship Id="rId27" Type="http://schemas.openxmlformats.org/officeDocument/2006/relationships/image" Target="../media/image175.png"/><Relationship Id="rId30" Type="http://schemas.openxmlformats.org/officeDocument/2006/relationships/customXml" Target="../ink/ink86.xml"/><Relationship Id="rId35" Type="http://schemas.openxmlformats.org/officeDocument/2006/relationships/customXml" Target="../ink/ink89.xml"/><Relationship Id="rId43" Type="http://schemas.openxmlformats.org/officeDocument/2006/relationships/customXml" Target="../ink/ink94.xml"/><Relationship Id="rId48" Type="http://schemas.openxmlformats.org/officeDocument/2006/relationships/image" Target="../media/image184.png"/><Relationship Id="rId56" Type="http://schemas.openxmlformats.org/officeDocument/2006/relationships/image" Target="../media/image187.png"/><Relationship Id="rId8" Type="http://schemas.openxmlformats.org/officeDocument/2006/relationships/image" Target="../media/image167.png"/><Relationship Id="rId51" Type="http://schemas.openxmlformats.org/officeDocument/2006/relationships/customXml" Target="../ink/ink98.xml"/><Relationship Id="rId3" Type="http://schemas.openxmlformats.org/officeDocument/2006/relationships/customXml" Target="../ink/ink71.xml"/><Relationship Id="rId12" Type="http://schemas.openxmlformats.org/officeDocument/2006/relationships/image" Target="../media/image169.png"/><Relationship Id="rId17" Type="http://schemas.openxmlformats.org/officeDocument/2006/relationships/customXml" Target="../ink/ink79.xml"/><Relationship Id="rId25" Type="http://schemas.openxmlformats.org/officeDocument/2006/relationships/image" Target="../media/image174.png"/><Relationship Id="rId33" Type="http://schemas.openxmlformats.org/officeDocument/2006/relationships/customXml" Target="../ink/ink88.xml"/><Relationship Id="rId38" Type="http://schemas.openxmlformats.org/officeDocument/2006/relationships/customXml" Target="../ink/ink91.xml"/><Relationship Id="rId46" Type="http://schemas.openxmlformats.org/officeDocument/2006/relationships/image" Target="../media/image183.png"/><Relationship Id="rId59" Type="http://schemas.openxmlformats.org/officeDocument/2006/relationships/image" Target="../media/image190.png"/><Relationship Id="rId20" Type="http://schemas.openxmlformats.org/officeDocument/2006/relationships/image" Target="../media/image172.png"/><Relationship Id="rId41" Type="http://schemas.openxmlformats.org/officeDocument/2006/relationships/image" Target="../media/image181.png"/><Relationship Id="rId54"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66.png"/><Relationship Id="rId15" Type="http://schemas.openxmlformats.org/officeDocument/2006/relationships/customXml" Target="../ink/ink77.xml"/><Relationship Id="rId23" Type="http://schemas.openxmlformats.org/officeDocument/2006/relationships/customXml" Target="../ink/ink82.xml"/><Relationship Id="rId28" Type="http://schemas.openxmlformats.org/officeDocument/2006/relationships/customXml" Target="../ink/ink85.xml"/><Relationship Id="rId36" Type="http://schemas.openxmlformats.org/officeDocument/2006/relationships/image" Target="../media/image179.png"/><Relationship Id="rId49" Type="http://schemas.openxmlformats.org/officeDocument/2006/relationships/customXml" Target="../ink/ink97.xml"/><Relationship Id="rId57" Type="http://schemas.openxmlformats.org/officeDocument/2006/relationships/image" Target="../media/image188.png"/><Relationship Id="rId10" Type="http://schemas.openxmlformats.org/officeDocument/2006/relationships/image" Target="../media/image168.png"/><Relationship Id="rId31" Type="http://schemas.openxmlformats.org/officeDocument/2006/relationships/customXml" Target="../ink/ink87.xml"/><Relationship Id="rId44" Type="http://schemas.openxmlformats.org/officeDocument/2006/relationships/image" Target="../media/image182.png"/><Relationship Id="rId52" Type="http://schemas.openxmlformats.org/officeDocument/2006/relationships/image" Target="../media/image185.png"/><Relationship Id="rId60" Type="http://schemas.openxmlformats.org/officeDocument/2006/relationships/image" Target="../media/image191.png"/><Relationship Id="rId4" Type="http://schemas.openxmlformats.org/officeDocument/2006/relationships/image" Target="../media/image165.png"/><Relationship Id="rId9" Type="http://schemas.openxmlformats.org/officeDocument/2006/relationships/customXml" Target="../ink/ink74.xml"/></Relationships>
</file>

<file path=ppt/slides/_rels/slide13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42.xml.rels><?xml version="1.0" encoding="UTF-8" standalone="yes"?>
<Relationships xmlns="http://schemas.openxmlformats.org/package/2006/relationships"><Relationship Id="rId13" Type="http://schemas.openxmlformats.org/officeDocument/2006/relationships/image" Target="../media/image204.png"/><Relationship Id="rId18" Type="http://schemas.openxmlformats.org/officeDocument/2006/relationships/image" Target="../media/image207.png"/><Relationship Id="rId26" Type="http://schemas.openxmlformats.org/officeDocument/2006/relationships/image" Target="../media/image212.png"/><Relationship Id="rId3" Type="http://schemas.openxmlformats.org/officeDocument/2006/relationships/image" Target="../media/image199.png"/><Relationship Id="rId21" Type="http://schemas.openxmlformats.org/officeDocument/2006/relationships/customXml" Target="../ink/ink108.xml"/><Relationship Id="rId34" Type="http://schemas.openxmlformats.org/officeDocument/2006/relationships/image" Target="../media/image216.png"/><Relationship Id="rId7" Type="http://schemas.openxmlformats.org/officeDocument/2006/relationships/image" Target="../media/image201.png"/><Relationship Id="rId12" Type="http://schemas.openxmlformats.org/officeDocument/2006/relationships/customXml" Target="../ink/ink105.xml"/><Relationship Id="rId17" Type="http://schemas.openxmlformats.org/officeDocument/2006/relationships/image" Target="../media/image206.png"/><Relationship Id="rId25" Type="http://schemas.openxmlformats.org/officeDocument/2006/relationships/customXml" Target="../ink/ink110.xml"/><Relationship Id="rId33" Type="http://schemas.openxmlformats.org/officeDocument/2006/relationships/customXml" Target="../ink/ink114.xml"/><Relationship Id="rId2" Type="http://schemas.openxmlformats.org/officeDocument/2006/relationships/notesSlide" Target="../notesSlides/notesSlide101.xml"/><Relationship Id="rId16" Type="http://schemas.openxmlformats.org/officeDocument/2006/relationships/customXml" Target="../ink/ink107.xml"/><Relationship Id="rId20" Type="http://schemas.openxmlformats.org/officeDocument/2006/relationships/image" Target="../media/image209.png"/><Relationship Id="rId29" Type="http://schemas.openxmlformats.org/officeDocument/2006/relationships/customXml" Target="../ink/ink112.xml"/><Relationship Id="rId1" Type="http://schemas.openxmlformats.org/officeDocument/2006/relationships/slideLayout" Target="../slideLayouts/slideLayout2.xml"/><Relationship Id="rId6" Type="http://schemas.openxmlformats.org/officeDocument/2006/relationships/customXml" Target="../ink/ink102.xml"/><Relationship Id="rId11" Type="http://schemas.openxmlformats.org/officeDocument/2006/relationships/image" Target="../media/image203.png"/><Relationship Id="rId24" Type="http://schemas.openxmlformats.org/officeDocument/2006/relationships/image" Target="../media/image211.png"/><Relationship Id="rId32" Type="http://schemas.openxmlformats.org/officeDocument/2006/relationships/image" Target="../media/image215.png"/><Relationship Id="rId5" Type="http://schemas.openxmlformats.org/officeDocument/2006/relationships/image" Target="../media/image200.png"/><Relationship Id="rId15" Type="http://schemas.openxmlformats.org/officeDocument/2006/relationships/image" Target="../media/image205.png"/><Relationship Id="rId23" Type="http://schemas.openxmlformats.org/officeDocument/2006/relationships/customXml" Target="../ink/ink109.xml"/><Relationship Id="rId28" Type="http://schemas.openxmlformats.org/officeDocument/2006/relationships/image" Target="../media/image213.png"/><Relationship Id="rId36" Type="http://schemas.openxmlformats.org/officeDocument/2006/relationships/image" Target="../media/image217.png"/><Relationship Id="rId10" Type="http://schemas.openxmlformats.org/officeDocument/2006/relationships/customXml" Target="../ink/ink104.xml"/><Relationship Id="rId19" Type="http://schemas.openxmlformats.org/officeDocument/2006/relationships/image" Target="../media/image208.png"/><Relationship Id="rId31" Type="http://schemas.openxmlformats.org/officeDocument/2006/relationships/customXml" Target="../ink/ink113.xml"/><Relationship Id="rId4" Type="http://schemas.openxmlformats.org/officeDocument/2006/relationships/customXml" Target="../ink/ink101.xml"/><Relationship Id="rId9" Type="http://schemas.openxmlformats.org/officeDocument/2006/relationships/image" Target="../media/image202.png"/><Relationship Id="rId14" Type="http://schemas.openxmlformats.org/officeDocument/2006/relationships/customXml" Target="../ink/ink106.xml"/><Relationship Id="rId22" Type="http://schemas.openxmlformats.org/officeDocument/2006/relationships/image" Target="../media/image210.png"/><Relationship Id="rId27" Type="http://schemas.openxmlformats.org/officeDocument/2006/relationships/customXml" Target="../ink/ink111.xml"/><Relationship Id="rId30" Type="http://schemas.openxmlformats.org/officeDocument/2006/relationships/image" Target="../media/image214.png"/><Relationship Id="rId35" Type="http://schemas.openxmlformats.org/officeDocument/2006/relationships/customXml" Target="../ink/ink115.xml"/><Relationship Id="rId8" Type="http://schemas.openxmlformats.org/officeDocument/2006/relationships/customXml" Target="../ink/ink103.xml"/></Relationships>
</file>

<file path=ppt/slides/_rels/slide14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14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14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1.png"/><Relationship Id="rId7" Type="http://schemas.openxmlformats.org/officeDocument/2006/relationships/diagramColors" Target="../diagrams/colors2.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2.png"/><Relationship Id="rId7" Type="http://schemas.openxmlformats.org/officeDocument/2006/relationships/diagramColors" Target="../diagrams/colors3.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54.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customXml" Target="../ink/ink10.xml"/><Relationship Id="rId26" Type="http://schemas.openxmlformats.org/officeDocument/2006/relationships/customXml" Target="../ink/ink14.xml"/><Relationship Id="rId3" Type="http://schemas.openxmlformats.org/officeDocument/2006/relationships/image" Target="../media/image57.png"/><Relationship Id="rId21" Type="http://schemas.openxmlformats.org/officeDocument/2006/relationships/image" Target="../media/image66.png"/><Relationship Id="rId7" Type="http://schemas.openxmlformats.org/officeDocument/2006/relationships/image" Target="../media/image59.png"/><Relationship Id="rId12" Type="http://schemas.openxmlformats.org/officeDocument/2006/relationships/customXml" Target="../ink/ink7.xml"/><Relationship Id="rId17" Type="http://schemas.openxmlformats.org/officeDocument/2006/relationships/image" Target="../media/image64.png"/><Relationship Id="rId25" Type="http://schemas.openxmlformats.org/officeDocument/2006/relationships/image" Target="../media/image68.png"/><Relationship Id="rId33" Type="http://schemas.openxmlformats.org/officeDocument/2006/relationships/image" Target="../media/image72.png"/><Relationship Id="rId2" Type="http://schemas.openxmlformats.org/officeDocument/2006/relationships/notesSlide" Target="../notesSlides/notesSlide62.xml"/><Relationship Id="rId16" Type="http://schemas.openxmlformats.org/officeDocument/2006/relationships/customXml" Target="../ink/ink9.xml"/><Relationship Id="rId20" Type="http://schemas.openxmlformats.org/officeDocument/2006/relationships/customXml" Target="../ink/ink11.xml"/><Relationship Id="rId29"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61.png"/><Relationship Id="rId24" Type="http://schemas.openxmlformats.org/officeDocument/2006/relationships/customXml" Target="../ink/ink13.xml"/><Relationship Id="rId32" Type="http://schemas.openxmlformats.org/officeDocument/2006/relationships/customXml" Target="../ink/ink17.xml"/><Relationship Id="rId5" Type="http://schemas.openxmlformats.org/officeDocument/2006/relationships/image" Target="../media/image58.png"/><Relationship Id="rId15" Type="http://schemas.openxmlformats.org/officeDocument/2006/relationships/image" Target="../media/image63.png"/><Relationship Id="rId23" Type="http://schemas.openxmlformats.org/officeDocument/2006/relationships/image" Target="../media/image67.png"/><Relationship Id="rId28" Type="http://schemas.openxmlformats.org/officeDocument/2006/relationships/customXml" Target="../ink/ink15.xml"/><Relationship Id="rId10" Type="http://schemas.openxmlformats.org/officeDocument/2006/relationships/customXml" Target="../ink/ink6.xml"/><Relationship Id="rId19" Type="http://schemas.openxmlformats.org/officeDocument/2006/relationships/image" Target="../media/image65.png"/><Relationship Id="rId31" Type="http://schemas.openxmlformats.org/officeDocument/2006/relationships/image" Target="../media/image71.png"/><Relationship Id="rId4" Type="http://schemas.openxmlformats.org/officeDocument/2006/relationships/customXml" Target="../ink/ink3.xml"/><Relationship Id="rId9" Type="http://schemas.openxmlformats.org/officeDocument/2006/relationships/image" Target="../media/image60.png"/><Relationship Id="rId14" Type="http://schemas.openxmlformats.org/officeDocument/2006/relationships/customXml" Target="../ink/ink8.xml"/><Relationship Id="rId22" Type="http://schemas.openxmlformats.org/officeDocument/2006/relationships/customXml" Target="../ink/ink12.xml"/><Relationship Id="rId27" Type="http://schemas.openxmlformats.org/officeDocument/2006/relationships/image" Target="../media/image69.png"/><Relationship Id="rId30" Type="http://schemas.openxmlformats.org/officeDocument/2006/relationships/customXml" Target="../ink/ink16.xml"/><Relationship Id="rId8" Type="http://schemas.openxmlformats.org/officeDocument/2006/relationships/customXml" Target="../ink/ink5.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customXml" Target="../ink/ink18.xml"/></Relationships>
</file>

<file path=ppt/slides/_rels/slide94.xml.rels><?xml version="1.0" encoding="UTF-8" standalone="yes"?>
<Relationships xmlns="http://schemas.openxmlformats.org/package/2006/relationships"><Relationship Id="rId2" Type="http://schemas.openxmlformats.org/officeDocument/2006/relationships/hyperlink" Target="file:///Users/avivb/Library/CloudStorage/OneDrive-&#1502;&#1513;&#1512;&#1491;&#1492;&#1495;&#1497;&#1504;&#1493;&#1498;-&#1502;&#1495;&#1493;&#1494;&#1502;&#1512;&#1499;&#1494;/katzir/&#1505;&#1508;&#1512;&#1493;&#1514;/&#1502;&#1513;&#1508;&#1496;&#1497;%20&#1490;&#1497;&#1488;&#1493;&#1502;&#1496;&#1512;&#1497;&#1492;%20&#1502;&#1497;&#1511;&#1493;&#1491;%202026%20&#1524;&#1513;&#1488;&#1490;&#1514;%20&#1492;&#1488;&#1512;&#1497;&#1524;.pdf"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3" Type="http://schemas.openxmlformats.org/officeDocument/2006/relationships/customXml" Target="../ink/ink24.xml"/><Relationship Id="rId18" Type="http://schemas.openxmlformats.org/officeDocument/2006/relationships/image" Target="../media/image65.png"/><Relationship Id="rId26" Type="http://schemas.openxmlformats.org/officeDocument/2006/relationships/image" Target="../media/image86.png"/><Relationship Id="rId39" Type="http://schemas.openxmlformats.org/officeDocument/2006/relationships/image" Target="../media/image93.png"/><Relationship Id="rId21" Type="http://schemas.openxmlformats.org/officeDocument/2006/relationships/customXml" Target="../ink/ink28.xml"/><Relationship Id="rId34" Type="http://schemas.openxmlformats.org/officeDocument/2006/relationships/customXml" Target="../ink/ink34.xml"/><Relationship Id="rId42" Type="http://schemas.openxmlformats.org/officeDocument/2006/relationships/customXml" Target="../ink/ink38.xml"/><Relationship Id="rId47" Type="http://schemas.openxmlformats.org/officeDocument/2006/relationships/image" Target="../media/image97.png"/><Relationship Id="rId50" Type="http://schemas.openxmlformats.org/officeDocument/2006/relationships/customXml" Target="../ink/ink42.xml"/><Relationship Id="rId7" Type="http://schemas.openxmlformats.org/officeDocument/2006/relationships/customXml" Target="../ink/ink21.xml"/><Relationship Id="rId2" Type="http://schemas.openxmlformats.org/officeDocument/2006/relationships/notesSlide" Target="../notesSlides/notesSlide68.xml"/><Relationship Id="rId16" Type="http://schemas.openxmlformats.org/officeDocument/2006/relationships/image" Target="../media/image83.png"/><Relationship Id="rId29" Type="http://schemas.openxmlformats.org/officeDocument/2006/relationships/customXml" Target="../ink/ink32.xml"/><Relationship Id="rId11" Type="http://schemas.openxmlformats.org/officeDocument/2006/relationships/customXml" Target="../ink/ink23.xml"/><Relationship Id="rId24" Type="http://schemas.openxmlformats.org/officeDocument/2006/relationships/image" Target="../media/image85.png"/><Relationship Id="rId32" Type="http://schemas.openxmlformats.org/officeDocument/2006/relationships/image" Target="../media/image89.png"/><Relationship Id="rId37" Type="http://schemas.openxmlformats.org/officeDocument/2006/relationships/image" Target="../media/image92.png"/><Relationship Id="rId40" Type="http://schemas.openxmlformats.org/officeDocument/2006/relationships/customXml" Target="../ink/ink37.xml"/><Relationship Id="rId45" Type="http://schemas.openxmlformats.org/officeDocument/2006/relationships/image" Target="../media/image96.png"/><Relationship Id="rId5" Type="http://schemas.openxmlformats.org/officeDocument/2006/relationships/customXml" Target="../ink/ink20.xml"/><Relationship Id="rId15" Type="http://schemas.openxmlformats.org/officeDocument/2006/relationships/customXml" Target="../ink/ink25.xml"/><Relationship Id="rId23" Type="http://schemas.openxmlformats.org/officeDocument/2006/relationships/customXml" Target="../ink/ink29.xml"/><Relationship Id="rId28" Type="http://schemas.openxmlformats.org/officeDocument/2006/relationships/image" Target="../media/image87.png"/><Relationship Id="rId36" Type="http://schemas.openxmlformats.org/officeDocument/2006/relationships/customXml" Target="../ink/ink35.xml"/><Relationship Id="rId49" Type="http://schemas.openxmlformats.org/officeDocument/2006/relationships/image" Target="../media/image98.png"/><Relationship Id="rId10" Type="http://schemas.openxmlformats.org/officeDocument/2006/relationships/image" Target="../media/image61.png"/><Relationship Id="rId19" Type="http://schemas.openxmlformats.org/officeDocument/2006/relationships/customXml" Target="../ink/ink27.xml"/><Relationship Id="rId31" Type="http://schemas.openxmlformats.org/officeDocument/2006/relationships/customXml" Target="../ink/ink33.xml"/><Relationship Id="rId44" Type="http://schemas.openxmlformats.org/officeDocument/2006/relationships/customXml" Target="../ink/ink39.xml"/><Relationship Id="rId4" Type="http://schemas.openxmlformats.org/officeDocument/2006/relationships/image" Target="../media/image79.png"/><Relationship Id="rId9" Type="http://schemas.openxmlformats.org/officeDocument/2006/relationships/customXml" Target="../ink/ink22.xml"/><Relationship Id="rId14" Type="http://schemas.openxmlformats.org/officeDocument/2006/relationships/image" Target="../media/image82.png"/><Relationship Id="rId22" Type="http://schemas.openxmlformats.org/officeDocument/2006/relationships/image" Target="../media/image67.png"/><Relationship Id="rId27" Type="http://schemas.openxmlformats.org/officeDocument/2006/relationships/customXml" Target="../ink/ink31.xml"/><Relationship Id="rId30" Type="http://schemas.openxmlformats.org/officeDocument/2006/relationships/image" Target="../media/image88.png"/><Relationship Id="rId35" Type="http://schemas.openxmlformats.org/officeDocument/2006/relationships/image" Target="../media/image91.png"/><Relationship Id="rId43" Type="http://schemas.openxmlformats.org/officeDocument/2006/relationships/image" Target="../media/image95.png"/><Relationship Id="rId48" Type="http://schemas.openxmlformats.org/officeDocument/2006/relationships/customXml" Target="../ink/ink41.xml"/><Relationship Id="rId8" Type="http://schemas.openxmlformats.org/officeDocument/2006/relationships/image" Target="../media/image60.png"/><Relationship Id="rId51" Type="http://schemas.openxmlformats.org/officeDocument/2006/relationships/image" Target="../media/image99.png"/><Relationship Id="rId3" Type="http://schemas.openxmlformats.org/officeDocument/2006/relationships/customXml" Target="../ink/ink19.xml"/><Relationship Id="rId12" Type="http://schemas.openxmlformats.org/officeDocument/2006/relationships/image" Target="../media/image81.png"/><Relationship Id="rId17" Type="http://schemas.openxmlformats.org/officeDocument/2006/relationships/customXml" Target="../ink/ink26.xml"/><Relationship Id="rId25" Type="http://schemas.openxmlformats.org/officeDocument/2006/relationships/customXml" Target="../ink/ink30.xml"/><Relationship Id="rId33" Type="http://schemas.openxmlformats.org/officeDocument/2006/relationships/image" Target="../media/image90.png"/><Relationship Id="rId38" Type="http://schemas.openxmlformats.org/officeDocument/2006/relationships/customXml" Target="../ink/ink36.xml"/><Relationship Id="rId46" Type="http://schemas.openxmlformats.org/officeDocument/2006/relationships/customXml" Target="../ink/ink40.xml"/><Relationship Id="rId20" Type="http://schemas.openxmlformats.org/officeDocument/2006/relationships/image" Target="../media/image84.png"/><Relationship Id="rId41"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0.png"/></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381F-BB05-AFA5-F261-F1E66CF80EE7}"/>
              </a:ext>
            </a:extLst>
          </p:cNvPr>
          <p:cNvSpPr>
            <a:spLocks noGrp="1"/>
          </p:cNvSpPr>
          <p:nvPr>
            <p:ph type="ctrTitle"/>
          </p:nvPr>
        </p:nvSpPr>
        <p:spPr/>
        <p:txBody>
          <a:bodyPr>
            <a:normAutofit/>
          </a:bodyPr>
          <a:lstStyle/>
          <a:p>
            <a:pPr algn="ctr" defTabSz="914400" rtl="1" eaLnBrk="1" fontAlgn="base" latinLnBrk="0" hangingPunct="1">
              <a:lnSpc>
                <a:spcPct val="90000"/>
              </a:lnSpc>
              <a:spcBef>
                <a:spcPct val="0"/>
              </a:spcBef>
              <a:buNone/>
            </a:pPr>
            <a:r>
              <a:rPr lang="he" b="1" dirty="0">
                <a:latin typeface=""/>
              </a:rPr>
              <a:t>המתמטיקון – מדריך מלא לפענוח בגרות 571</a:t>
            </a:r>
            <a:endParaRPr lang="en-US" dirty="0">
              <a:latin typeface=""/>
            </a:endParaRPr>
          </a:p>
        </p:txBody>
      </p:sp>
      <p:sp>
        <p:nvSpPr>
          <p:cNvPr id="3" name="Subtitle 2">
            <a:extLst>
              <a:ext uri="{FF2B5EF4-FFF2-40B4-BE49-F238E27FC236}">
                <a16:creationId xmlns:a16="http://schemas.microsoft.com/office/drawing/2014/main" id="{46B248E7-3A2E-9D3D-200E-479CB184C7BE}"/>
              </a:ext>
            </a:extLst>
          </p:cNvPr>
          <p:cNvSpPr>
            <a:spLocks noGrp="1"/>
          </p:cNvSpPr>
          <p:nvPr>
            <p:ph type="subTitle" idx="1"/>
          </p:nvPr>
        </p:nvSpPr>
        <p:spPr/>
        <p:txBody>
          <a:bodyPr/>
          <a:lstStyle/>
          <a:p>
            <a:pPr marL="0" indent="0" algn="ctr" defTabSz="914400" rtl="1" eaLnBrk="1" latinLnBrk="0" hangingPunct="1">
              <a:lnSpc>
                <a:spcPct val="90000"/>
              </a:lnSpc>
              <a:spcBef>
                <a:spcPts val="1000"/>
              </a:spcBef>
              <a:buFont typeface="Arial" panose="020B0604020202020204" pitchFamily="34" charset="0"/>
              <a:buNone/>
            </a:pPr>
            <a:r>
              <a:rPr lang="he-IL" dirty="0"/>
              <a:t>מדריך מלא לפיצוח ופענוח כל השאלות בבגרות 571 לפי מיקוד 2026 קיץ (תחת הקלות שאגת הארי)</a:t>
            </a:r>
            <a:endParaRPr lang="en-US" dirty="0"/>
          </a:p>
        </p:txBody>
      </p:sp>
    </p:spTree>
    <p:extLst>
      <p:ext uri="{BB962C8B-B14F-4D97-AF65-F5344CB8AC3E}">
        <p14:creationId xmlns:p14="http://schemas.microsoft.com/office/powerpoint/2010/main" val="104888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27C4F-3C2A-2D3C-F095-FAA9024F34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D33F3-44CE-D6A4-9654-87A6C31BAB14}"/>
              </a:ext>
            </a:extLst>
          </p:cNvPr>
          <p:cNvSpPr>
            <a:spLocks noGrp="1"/>
          </p:cNvSpPr>
          <p:nvPr>
            <p:ph type="title"/>
          </p:nvPr>
        </p:nvSpPr>
        <p:spPr/>
        <p:txBody>
          <a:bodyPr>
            <a:normAutofit/>
          </a:bodyPr>
          <a:lstStyle/>
          <a:p>
            <a:pPr algn="r"/>
            <a:r>
              <a:rPr lang="he-IL" sz="2800" b="1" u="sng" dirty="0"/>
              <a:t>פרק: ״שאלות קצרות״, שאלה: 1, סוג שאלה: גיאומטריה וטריגונומטריה במישור</a:t>
            </a:r>
            <a:endParaRPr lang="en-US" sz="2800" b="1" u="sng" dirty="0"/>
          </a:p>
        </p:txBody>
      </p:sp>
      <p:sp>
        <p:nvSpPr>
          <p:cNvPr id="3" name="Content Placeholder 2">
            <a:extLst>
              <a:ext uri="{FF2B5EF4-FFF2-40B4-BE49-F238E27FC236}">
                <a16:creationId xmlns:a16="http://schemas.microsoft.com/office/drawing/2014/main" id="{C4FA900F-9F23-C865-0419-5AA20F9649CE}"/>
              </a:ext>
            </a:extLst>
          </p:cNvPr>
          <p:cNvSpPr>
            <a:spLocks noGrp="1"/>
          </p:cNvSpPr>
          <p:nvPr>
            <p:ph idx="1"/>
          </p:nvPr>
        </p:nvSpPr>
        <p:spPr>
          <a:xfrm>
            <a:off x="360218" y="1482870"/>
            <a:ext cx="11831782" cy="5513676"/>
          </a:xfrm>
        </p:spPr>
        <p:txBody>
          <a:bodyPr>
            <a:normAutofit fontScale="92500" lnSpcReduction="10000"/>
          </a:bodyPr>
          <a:lstStyle/>
          <a:p>
            <a:pPr marL="0" indent="0" algn="r" defTabSz="914400" rtl="1" eaLnBrk="1" latinLnBrk="0" hangingPunct="1">
              <a:lnSpc>
                <a:spcPct val="90000"/>
              </a:lnSpc>
              <a:spcBef>
                <a:spcPts val="1000"/>
              </a:spcBef>
              <a:buNone/>
            </a:pPr>
            <a:r>
              <a:rPr lang="he-IL" sz="2400" dirty="0"/>
              <a:t>אז מה לעשות כשנתקעים בשאלה הגיאומטרית/טריגונומטרית הקצרה?</a:t>
            </a:r>
            <a:br>
              <a:rPr lang="en-US" sz="2400" dirty="0"/>
            </a:br>
            <a:endParaRPr lang="he-IL" sz="2400" dirty="0"/>
          </a:p>
          <a:p>
            <a:pPr algn="r" defTabSz="914400" rtl="1" eaLnBrk="1" latinLnBrk="0" hangingPunct="1">
              <a:lnSpc>
                <a:spcPct val="90000"/>
              </a:lnSpc>
              <a:spcBef>
                <a:spcPts val="1000"/>
              </a:spcBef>
              <a:buFontTx/>
              <a:buChar char="-"/>
            </a:pPr>
            <a:r>
              <a:rPr lang="he-IL" sz="2400" dirty="0"/>
              <a:t>לשחק עם הזוויות. לסמן אלפא עבור אחת הזוויות </a:t>
            </a:r>
            <a:r>
              <a:rPr lang="he-IL" sz="2400" b="1" dirty="0"/>
              <a:t>הרלוונטיות לשאלה</a:t>
            </a:r>
            <a:r>
              <a:rPr lang="he-IL" sz="2400" dirty="0"/>
              <a:t> ולראות כיצד יחסי הזוויות מתפתחים. חשוב להיעזר במשפטים על זוויות היקפיות, זוויות מרכזיות, זוויות צמודות, זוויות קודקודיות, סכום זוויות במשולש, זווית בין משיק למיתר, זוויות נגדיות במרובע חסום...</a:t>
            </a:r>
            <a:br>
              <a:rPr lang="en-US" sz="2400" dirty="0"/>
            </a:br>
            <a:endParaRPr lang="he-IL" sz="2400" dirty="0"/>
          </a:p>
          <a:p>
            <a:pPr algn="r" defTabSz="914400" rtl="1" eaLnBrk="1" latinLnBrk="0" hangingPunct="1">
              <a:lnSpc>
                <a:spcPct val="90000"/>
              </a:lnSpc>
              <a:spcBef>
                <a:spcPts val="1000"/>
              </a:spcBef>
              <a:buFontTx/>
              <a:buChar char="-"/>
            </a:pPr>
            <a:r>
              <a:rPr lang="he-IL" sz="2400" dirty="0"/>
              <a:t>לחפש משולשים המכילים את הנתונים הרצויים לשאלת הוכחה כלשהי ולראות: האם ניתן לחפוף את המשולשים? להוכיח דמיון? להוריד ביניהם גובה משותף? </a:t>
            </a:r>
            <a:br>
              <a:rPr lang="en-US" sz="2400" dirty="0"/>
            </a:br>
            <a:endParaRPr lang="he-IL" sz="2400" dirty="0"/>
          </a:p>
          <a:p>
            <a:pPr algn="r" defTabSz="914400" rtl="1" eaLnBrk="1" latinLnBrk="0" hangingPunct="1">
              <a:lnSpc>
                <a:spcPct val="90000"/>
              </a:lnSpc>
              <a:spcBef>
                <a:spcPts val="1000"/>
              </a:spcBef>
              <a:buFontTx/>
              <a:buChar char="-"/>
            </a:pPr>
            <a:r>
              <a:rPr lang="he-IL" sz="2400" dirty="0"/>
              <a:t>בשאלה על מעגל: לנסות לבנות רדיוסים חדשים במקומות </a:t>
            </a:r>
            <a:r>
              <a:rPr lang="he-IL" sz="2400" b="1" dirty="0"/>
              <a:t>רלוונטיים לשאלה</a:t>
            </a:r>
            <a:r>
              <a:rPr lang="he-IL" sz="2400" dirty="0"/>
              <a:t>.</a:t>
            </a:r>
            <a:br>
              <a:rPr lang="en-US" sz="2400" dirty="0"/>
            </a:br>
            <a:endParaRPr lang="he-IL" sz="2400" dirty="0"/>
          </a:p>
          <a:p>
            <a:pPr algn="r" defTabSz="914400" rtl="1" eaLnBrk="1" latinLnBrk="0" hangingPunct="1">
              <a:lnSpc>
                <a:spcPct val="90000"/>
              </a:lnSpc>
              <a:spcBef>
                <a:spcPts val="1000"/>
              </a:spcBef>
              <a:buFontTx/>
              <a:buChar char="-"/>
            </a:pPr>
            <a:r>
              <a:rPr lang="he-IL" sz="2400" dirty="0"/>
              <a:t>להסתכל על הקשר בין מה שמבקשים להוכיח בסעיף הנוכחי לבין הנתונים ולבין מה שכבר הוכחנו – אם לא מצליחים למצוא קשר גיאומטרי, מנסים למצוא קשר טריגונומטרי.</a:t>
            </a:r>
            <a:br>
              <a:rPr lang="en-US" sz="2400" dirty="0"/>
            </a:br>
            <a:endParaRPr lang="he-IL" sz="2400" dirty="0"/>
          </a:p>
          <a:p>
            <a:pPr algn="r" defTabSz="914400" rtl="1" eaLnBrk="1" latinLnBrk="0" hangingPunct="1">
              <a:lnSpc>
                <a:spcPct val="90000"/>
              </a:lnSpc>
              <a:spcBef>
                <a:spcPts val="1000"/>
              </a:spcBef>
              <a:buFontTx/>
              <a:buChar char="-"/>
            </a:pPr>
            <a:r>
              <a:rPr lang="he-IL" sz="2400" dirty="0"/>
              <a:t>לזכור את כל הישרים הייחודיים שיש עבורם משפטים: גבהים, תיכונים, חוצי זוויות, משיקים, קטעי אמצעים, אנכים אמצעיים, קוטר, רדיוס, אלכסונים במרובע...</a:t>
            </a:r>
          </a:p>
        </p:txBody>
      </p:sp>
    </p:spTree>
    <p:extLst>
      <p:ext uri="{BB962C8B-B14F-4D97-AF65-F5344CB8AC3E}">
        <p14:creationId xmlns:p14="http://schemas.microsoft.com/office/powerpoint/2010/main" val="12308101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673E-B924-F8DC-CECC-D499AFF27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0CA09-70B2-FF83-2904-059804CB5AB8}"/>
              </a:ext>
            </a:extLst>
          </p:cNvPr>
          <p:cNvSpPr>
            <a:spLocks noGrp="1"/>
          </p:cNvSpPr>
          <p:nvPr>
            <p:ph type="title"/>
          </p:nvPr>
        </p:nvSpPr>
        <p:spPr/>
        <p:txBody>
          <a:bodyPr>
            <a:normAutofit/>
          </a:bodyPr>
          <a:lstStyle/>
          <a:p>
            <a:pPr algn="ctr" rtl="1"/>
            <a:r>
              <a:rPr lang="he-IL" sz="2800" b="1" u="sng" dirty="0"/>
              <a:t>פרק: ״גיאומטריה וטריגונומטריה במישור״, שאלה: 5 סוג שאלה: טריגונומטריה</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F7D63F-85C5-B47D-BB74-88B3A763533B}"/>
                  </a:ext>
                </a:extLst>
              </p:cNvPr>
              <p:cNvSpPr>
                <a:spLocks noGrp="1"/>
              </p:cNvSpPr>
              <p:nvPr>
                <p:ph idx="1"/>
              </p:nvPr>
            </p:nvSpPr>
            <p:spPr>
              <a:xfrm>
                <a:off x="348343" y="1690688"/>
                <a:ext cx="11495314" cy="4767943"/>
              </a:xfrm>
            </p:spPr>
            <p:txBody>
              <a:bodyPr>
                <a:normAutofit/>
              </a:bodyPr>
              <a:lstStyle/>
              <a:p>
                <a:pPr marL="0" indent="0" algn="r" rtl="1">
                  <a:buNone/>
                </a:pPr>
                <a:r>
                  <a:rPr lang="he-IL" dirty="0"/>
                  <a:t>כעת נוכל להפעיל את משפט הסינוסים במשולש </a:t>
                </a:r>
                <a:r>
                  <a:rPr lang="en-US" dirty="0"/>
                  <a:t>BCD</a:t>
                </a:r>
                <a:r>
                  <a:rPr lang="he-IL" dirty="0"/>
                  <a:t> באמצעות הצלע </a:t>
                </a:r>
                <a:r>
                  <a:rPr lang="en-US" dirty="0"/>
                  <a:t>BD</a:t>
                </a:r>
                <a:r>
                  <a:rPr lang="he-IL" dirty="0"/>
                  <a:t> והזווית שמולה: </a:t>
                </a:r>
                <a14:m>
                  <m:oMath xmlns:m="http://schemas.openxmlformats.org/officeDocument/2006/math">
                    <m:r>
                      <a:rPr lang="he-IL" b="0" i="1" smtClean="0">
                        <a:latin typeface="Cambria Math" panose="02040503050406030204" pitchFamily="18" charset="0"/>
                      </a:rPr>
                      <m:t>180</m:t>
                    </m:r>
                    <m:r>
                      <a:rPr lang="en-US" b="0" i="1" smtClean="0">
                        <a:latin typeface="Cambria Math" panose="02040503050406030204" pitchFamily="18" charset="0"/>
                      </a:rPr>
                      <m:t>°−4</m:t>
                    </m:r>
                    <m:r>
                      <a:rPr lang="en-US" b="0" i="1" smtClean="0">
                        <a:latin typeface="Cambria Math" panose="02040503050406030204" pitchFamily="18" charset="0"/>
                      </a:rPr>
                      <m:t>𝛼</m:t>
                    </m:r>
                  </m:oMath>
                </a14:m>
                <a:r>
                  <a:rPr lang="he-IL" dirty="0"/>
                  <a:t>:</a:t>
                </a:r>
              </a:p>
              <a:p>
                <a:pPr marL="0" indent="0" algn="r" rtl="1">
                  <a:buNone/>
                </a:pPr>
                <a:endParaRPr lang="he-IL" dirty="0"/>
              </a:p>
              <a:p>
                <a:pPr marL="0" indent="0" algn="r" rtl="1">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𝐵𝐷</m:t>
                          </m:r>
                        </m:num>
                        <m:den>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180°−4</m:t>
                                  </m:r>
                                  <m:r>
                                    <a:rPr lang="en-US" sz="2400" b="0" i="1" smtClean="0">
                                      <a:latin typeface="Cambria Math" panose="02040503050406030204" pitchFamily="18" charset="0"/>
                                    </a:rPr>
                                    <m:t>𝛼</m:t>
                                  </m:r>
                                </m:e>
                              </m:d>
                            </m:e>
                          </m:func>
                        </m:den>
                      </m:f>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𝐵𝐶𝐷</m:t>
                          </m:r>
                        </m:sub>
                      </m:sSub>
                      <m:r>
                        <a:rPr lang="en-US" sz="2400" b="0" i="1" smtClean="0">
                          <a:latin typeface="Cambria Math" panose="02040503050406030204" pitchFamily="18" charset="0"/>
                        </a:rPr>
                        <m:t>→</m:t>
                      </m:r>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𝑹</m:t>
                          </m:r>
                        </m:e>
                        <m:sub>
                          <m:r>
                            <a:rPr lang="en-US" sz="2400" b="1" i="1" smtClean="0">
                              <a:latin typeface="Cambria Math" panose="02040503050406030204" pitchFamily="18" charset="0"/>
                            </a:rPr>
                            <m:t>𝑩𝑪𝑫</m:t>
                          </m:r>
                        </m:sub>
                      </m:sSub>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𝑩𝑫</m:t>
                          </m:r>
                        </m:num>
                        <m:den>
                          <m:r>
                            <a:rPr lang="en-US" sz="2400" b="1" i="1" smtClean="0">
                              <a:latin typeface="Cambria Math" panose="02040503050406030204" pitchFamily="18" charset="0"/>
                            </a:rPr>
                            <m:t>𝟐</m:t>
                          </m:r>
                          <m:func>
                            <m:funcPr>
                              <m:ctrlPr>
                                <a:rPr lang="en-US" sz="2400" b="1" i="1" smtClean="0">
                                  <a:latin typeface="Cambria Math" panose="02040503050406030204" pitchFamily="18" charset="0"/>
                                </a:rPr>
                              </m:ctrlPr>
                            </m:funcPr>
                            <m:fName>
                              <m:r>
                                <a:rPr lang="en-US" sz="2400" b="1" i="0" smtClean="0">
                                  <a:latin typeface="Cambria Math" panose="02040503050406030204" pitchFamily="18" charset="0"/>
                                </a:rPr>
                                <m:t>𝐬𝐢𝐧</m:t>
                              </m:r>
                            </m:fName>
                            <m:e>
                              <m:d>
                                <m:dPr>
                                  <m:ctrlPr>
                                    <a:rPr lang="en-US" sz="2400" b="1" i="1" smtClean="0">
                                      <a:latin typeface="Cambria Math" panose="02040503050406030204" pitchFamily="18" charset="0"/>
                                    </a:rPr>
                                  </m:ctrlPr>
                                </m:dPr>
                                <m:e>
                                  <m:r>
                                    <a:rPr lang="en-US" sz="2400" b="1" i="1" smtClean="0">
                                      <a:latin typeface="Cambria Math" panose="02040503050406030204" pitchFamily="18" charset="0"/>
                                    </a:rPr>
                                    <m:t>𝟏𝟖𝟎</m:t>
                                  </m:r>
                                  <m:r>
                                    <a:rPr lang="en-US" sz="2400" b="1" i="1" smtClean="0">
                                      <a:latin typeface="Cambria Math" panose="02040503050406030204" pitchFamily="18" charset="0"/>
                                    </a:rPr>
                                    <m:t>°−</m:t>
                                  </m:r>
                                  <m:r>
                                    <a:rPr lang="en-US" sz="2400" b="1" i="1" smtClean="0">
                                      <a:latin typeface="Cambria Math" panose="02040503050406030204" pitchFamily="18" charset="0"/>
                                    </a:rPr>
                                    <m:t>𝟒</m:t>
                                  </m:r>
                                  <m:r>
                                    <a:rPr lang="en-US" sz="2400" b="1" i="1" smtClean="0">
                                      <a:latin typeface="Cambria Math" panose="02040503050406030204" pitchFamily="18" charset="0"/>
                                    </a:rPr>
                                    <m:t>𝜶</m:t>
                                  </m:r>
                                </m:e>
                              </m:d>
                            </m:e>
                          </m:func>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𝟐</m:t>
                          </m:r>
                          <m:r>
                            <a:rPr lang="en-US" sz="2400" b="1" i="1" smtClean="0">
                              <a:latin typeface="Cambria Math" panose="02040503050406030204" pitchFamily="18" charset="0"/>
                            </a:rPr>
                            <m:t>𝒌</m:t>
                          </m:r>
                          <m:r>
                            <a:rPr lang="en-US" sz="2400" b="1" i="1" smtClean="0">
                              <a:latin typeface="Cambria Math" panose="02040503050406030204" pitchFamily="18" charset="0"/>
                            </a:rPr>
                            <m:t>⋅</m:t>
                          </m:r>
                          <m:func>
                            <m:funcPr>
                              <m:ctrlPr>
                                <a:rPr lang="en-US" sz="2400" b="1" i="1" smtClean="0">
                                  <a:latin typeface="Cambria Math" panose="02040503050406030204" pitchFamily="18" charset="0"/>
                                </a:rPr>
                              </m:ctrlPr>
                            </m:funcPr>
                            <m:fName>
                              <m:r>
                                <a:rPr lang="en-US" sz="2400" b="1" i="0" smtClean="0">
                                  <a:latin typeface="Cambria Math" panose="02040503050406030204" pitchFamily="18" charset="0"/>
                                </a:rPr>
                                <m:t>𝐬𝐢𝐧</m:t>
                              </m:r>
                            </m:fName>
                            <m:e>
                              <m:r>
                                <a:rPr lang="en-US" sz="2400" b="1" i="1" smtClean="0">
                                  <a:latin typeface="Cambria Math" panose="02040503050406030204" pitchFamily="18" charset="0"/>
                                </a:rPr>
                                <m:t>𝜶</m:t>
                              </m:r>
                            </m:e>
                          </m:func>
                        </m:num>
                        <m:den>
                          <m:r>
                            <a:rPr lang="en-US" sz="2400" b="1" i="1" smtClean="0">
                              <a:latin typeface="Cambria Math" panose="02040503050406030204" pitchFamily="18" charset="0"/>
                            </a:rPr>
                            <m:t>𝟐</m:t>
                          </m:r>
                          <m:func>
                            <m:funcPr>
                              <m:ctrlPr>
                                <a:rPr lang="en-US" sz="2400" b="1" i="1" smtClean="0">
                                  <a:latin typeface="Cambria Math" panose="02040503050406030204" pitchFamily="18" charset="0"/>
                                </a:rPr>
                              </m:ctrlPr>
                            </m:funcPr>
                            <m:fName>
                              <m:r>
                                <a:rPr lang="en-US" sz="2400" b="1" i="0" smtClean="0">
                                  <a:latin typeface="Cambria Math" panose="02040503050406030204" pitchFamily="18" charset="0"/>
                                </a:rPr>
                                <m:t>𝐬𝐢𝐧</m:t>
                              </m:r>
                            </m:fName>
                            <m:e>
                              <m:d>
                                <m:dPr>
                                  <m:ctrlPr>
                                    <a:rPr lang="en-US" sz="2400" b="1" i="1" smtClean="0">
                                      <a:latin typeface="Cambria Math" panose="02040503050406030204" pitchFamily="18" charset="0"/>
                                    </a:rPr>
                                  </m:ctrlPr>
                                </m:dPr>
                                <m:e>
                                  <m:r>
                                    <a:rPr lang="en-US" sz="2400" b="1" i="1" smtClean="0">
                                      <a:latin typeface="Cambria Math" panose="02040503050406030204" pitchFamily="18" charset="0"/>
                                    </a:rPr>
                                    <m:t>𝟒</m:t>
                                  </m:r>
                                  <m:r>
                                    <a:rPr lang="en-US" sz="2400" b="1" i="1" smtClean="0">
                                      <a:latin typeface="Cambria Math" panose="02040503050406030204" pitchFamily="18" charset="0"/>
                                    </a:rPr>
                                    <m:t>𝜶</m:t>
                                  </m:r>
                                </m:e>
                              </m:d>
                            </m:e>
                          </m:func>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𝒌</m:t>
                          </m:r>
                          <m:r>
                            <a:rPr lang="en-US" sz="2400" b="1" i="1" smtClean="0">
                              <a:latin typeface="Cambria Math" panose="02040503050406030204" pitchFamily="18" charset="0"/>
                            </a:rPr>
                            <m:t>⋅</m:t>
                          </m:r>
                          <m:func>
                            <m:funcPr>
                              <m:ctrlPr>
                                <a:rPr lang="en-US" sz="2400" b="1" i="1" smtClean="0">
                                  <a:latin typeface="Cambria Math" panose="02040503050406030204" pitchFamily="18" charset="0"/>
                                </a:rPr>
                              </m:ctrlPr>
                            </m:funcPr>
                            <m:fName>
                              <m:r>
                                <a:rPr lang="en-US" sz="2400" b="1" i="0" smtClean="0">
                                  <a:latin typeface="Cambria Math" panose="02040503050406030204" pitchFamily="18" charset="0"/>
                                </a:rPr>
                                <m:t>𝐬𝐢𝐧</m:t>
                              </m:r>
                            </m:fName>
                            <m:e>
                              <m:r>
                                <a:rPr lang="en-US" sz="2400" b="1" i="1" smtClean="0">
                                  <a:latin typeface="Cambria Math" panose="02040503050406030204" pitchFamily="18" charset="0"/>
                                </a:rPr>
                                <m:t>𝜶</m:t>
                              </m:r>
                            </m:e>
                          </m:func>
                        </m:num>
                        <m:den>
                          <m:func>
                            <m:funcPr>
                              <m:ctrlPr>
                                <a:rPr lang="en-US" sz="2400" b="1" i="1" smtClean="0">
                                  <a:latin typeface="Cambria Math" panose="02040503050406030204" pitchFamily="18" charset="0"/>
                                </a:rPr>
                              </m:ctrlPr>
                            </m:funcPr>
                            <m:fName>
                              <m:r>
                                <a:rPr lang="en-US" sz="2400" b="1" i="0" smtClean="0">
                                  <a:latin typeface="Cambria Math" panose="02040503050406030204" pitchFamily="18" charset="0"/>
                                </a:rPr>
                                <m:t>𝐬𝐢𝐧</m:t>
                              </m:r>
                            </m:fName>
                            <m:e>
                              <m:r>
                                <a:rPr lang="en-US" sz="2400" b="1" i="1" smtClean="0">
                                  <a:latin typeface="Cambria Math" panose="02040503050406030204" pitchFamily="18" charset="0"/>
                                </a:rPr>
                                <m:t>𝟒</m:t>
                              </m:r>
                              <m:r>
                                <a:rPr lang="en-US" sz="2400" b="1" i="1" smtClean="0">
                                  <a:latin typeface="Cambria Math" panose="02040503050406030204" pitchFamily="18" charset="0"/>
                                </a:rPr>
                                <m:t>𝜶</m:t>
                              </m:r>
                            </m:e>
                          </m:func>
                        </m:den>
                      </m:f>
                    </m:oMath>
                  </m:oMathPara>
                </a14:m>
                <a:endParaRPr lang="en-US" sz="2400" b="1" dirty="0"/>
              </a:p>
            </p:txBody>
          </p:sp>
        </mc:Choice>
        <mc:Fallback xmlns="">
          <p:sp>
            <p:nvSpPr>
              <p:cNvPr id="3" name="Content Placeholder 2">
                <a:extLst>
                  <a:ext uri="{FF2B5EF4-FFF2-40B4-BE49-F238E27FC236}">
                    <a16:creationId xmlns:a16="http://schemas.microsoft.com/office/drawing/2014/main" id="{4FF7D63F-85C5-B47D-BB74-88B3A763533B}"/>
                  </a:ext>
                </a:extLst>
              </p:cNvPr>
              <p:cNvSpPr>
                <a:spLocks noGrp="1" noRot="1" noChangeAspect="1" noMove="1" noResize="1" noEditPoints="1" noAdjustHandles="1" noChangeArrowheads="1" noChangeShapeType="1" noTextEdit="1"/>
              </p:cNvSpPr>
              <p:nvPr>
                <p:ph idx="1"/>
              </p:nvPr>
            </p:nvSpPr>
            <p:spPr>
              <a:xfrm>
                <a:off x="348343" y="1690688"/>
                <a:ext cx="11495314" cy="4767943"/>
              </a:xfrm>
              <a:blipFill>
                <a:blip r:embed="rId2"/>
                <a:stretch>
                  <a:fillRect t="-2387" r="-1104"/>
                </a:stretch>
              </a:blipFill>
            </p:spPr>
            <p:txBody>
              <a:bodyPr/>
              <a:lstStyle/>
              <a:p>
                <a:r>
                  <a:rPr lang="en-US">
                    <a:noFill/>
                  </a:rPr>
                  <a:t> </a:t>
                </a:r>
              </a:p>
            </p:txBody>
          </p:sp>
        </mc:Fallback>
      </mc:AlternateContent>
    </p:spTree>
    <p:extLst>
      <p:ext uri="{BB962C8B-B14F-4D97-AF65-F5344CB8AC3E}">
        <p14:creationId xmlns:p14="http://schemas.microsoft.com/office/powerpoint/2010/main" val="40913925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245C1-A6AB-0F84-5D02-5954D824E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A0975-03C4-CA9C-63BA-76CE0F614EF2}"/>
              </a:ext>
            </a:extLst>
          </p:cNvPr>
          <p:cNvSpPr>
            <a:spLocks noGrp="1"/>
          </p:cNvSpPr>
          <p:nvPr>
            <p:ph type="title"/>
          </p:nvPr>
        </p:nvSpPr>
        <p:spPr/>
        <p:txBody>
          <a:bodyPr>
            <a:normAutofit/>
          </a:bodyPr>
          <a:lstStyle/>
          <a:p>
            <a:pPr algn="ctr" rtl="1"/>
            <a:r>
              <a:rPr lang="he-IL" sz="2800" b="1" u="sng" dirty="0"/>
              <a:t>פרק: ״גיאומטריה וטריגונומטריה במישור״, שאלה: 5 סוג שאלה: טריגונומטריה</a:t>
            </a:r>
            <a:endParaRPr lang="en-US" sz="2800" dirty="0"/>
          </a:p>
        </p:txBody>
      </p:sp>
      <p:sp>
        <p:nvSpPr>
          <p:cNvPr id="3" name="Content Placeholder 2">
            <a:extLst>
              <a:ext uri="{FF2B5EF4-FFF2-40B4-BE49-F238E27FC236}">
                <a16:creationId xmlns:a16="http://schemas.microsoft.com/office/drawing/2014/main" id="{448D6DA8-BF60-BB3D-A236-7F4876656D9A}"/>
              </a:ext>
            </a:extLst>
          </p:cNvPr>
          <p:cNvSpPr>
            <a:spLocks noGrp="1"/>
          </p:cNvSpPr>
          <p:nvPr>
            <p:ph idx="1"/>
          </p:nvPr>
        </p:nvSpPr>
        <p:spPr>
          <a:xfrm>
            <a:off x="348343" y="1690688"/>
            <a:ext cx="11495314" cy="4767943"/>
          </a:xfrm>
        </p:spPr>
        <p:txBody>
          <a:bodyPr>
            <a:normAutofit lnSpcReduction="10000"/>
          </a:bodyPr>
          <a:lstStyle/>
          <a:p>
            <a:pPr marL="0" indent="0" algn="r" rtl="1">
              <a:buNone/>
            </a:pPr>
            <a:r>
              <a:rPr lang="he-IL" dirty="0"/>
              <a:t>סעיפי ב׳ לעיתים דומים מאוד לסעיפי א׳, ומבקשים לבטא בניות נוספות בשאלה באמצעות הפרמטרים הנתונים בה, או לחילופין, באמצעות נתון </a:t>
            </a:r>
            <a:r>
              <a:rPr lang="he-IL" b="1" dirty="0"/>
              <a:t>מספרי, </a:t>
            </a:r>
            <a:r>
              <a:rPr lang="he-IL" dirty="0"/>
              <a:t>למצוא אחד או יותר מהפרמטרים בתרגיל. </a:t>
            </a:r>
          </a:p>
          <a:p>
            <a:pPr marL="0" indent="0" algn="r" rtl="1">
              <a:buNone/>
            </a:pPr>
            <a:endParaRPr lang="he-IL" dirty="0"/>
          </a:p>
          <a:p>
            <a:pPr marL="0" indent="0" algn="r" rtl="1">
              <a:buNone/>
            </a:pPr>
            <a:r>
              <a:rPr lang="he-IL" dirty="0"/>
              <a:t>בסעיפים אלו ניכר השימוש במשפט הסינוסים ובמשפט הקוסינוסים כאשר באמת נדרשים לבטא בניות פרמטריות נוספות, ובמקרה הנפרד – ניכר השימוש בזהויות ובפתרון משוואות טריגונומטריות. </a:t>
            </a:r>
          </a:p>
          <a:p>
            <a:pPr marL="0" indent="0" algn="r" rtl="1">
              <a:buNone/>
            </a:pPr>
            <a:endParaRPr lang="he-IL" dirty="0"/>
          </a:p>
          <a:p>
            <a:pPr marL="0" indent="0" algn="r" rtl="1">
              <a:buNone/>
            </a:pPr>
            <a:r>
              <a:rPr lang="he-IL" dirty="0"/>
              <a:t>חשוב לזכור לסעיפי ב׳ את תחום ההגדרה של פונקציות הסינוס והקוסינוס, תחום הקיום של הזווית הנמדדת (לדוגמה, זווית חדה – בין 0 מעלות ל-90 מעלות) </a:t>
            </a:r>
            <a:r>
              <a:rPr lang="he-IL" dirty="0" err="1"/>
              <a:t>ו׳הפתרונות</a:t>
            </a:r>
            <a:r>
              <a:rPr lang="he-IL" dirty="0"/>
              <a:t> המיוחדים׳ הקיימים למשוואות טריגונומטריות בהשוואה ל-0, 1 </a:t>
            </a:r>
            <a:r>
              <a:rPr lang="he-IL" dirty="0" err="1"/>
              <a:t>ול</a:t>
            </a:r>
            <a:r>
              <a:rPr lang="he-IL" dirty="0"/>
              <a:t>-(1-). </a:t>
            </a:r>
            <a:endParaRPr lang="en-US" dirty="0"/>
          </a:p>
        </p:txBody>
      </p:sp>
    </p:spTree>
    <p:extLst>
      <p:ext uri="{BB962C8B-B14F-4D97-AF65-F5344CB8AC3E}">
        <p14:creationId xmlns:p14="http://schemas.microsoft.com/office/powerpoint/2010/main" val="1032351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9B7DD-9DF0-F2CD-856F-01EBB99CA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E5722-68E5-3159-6312-952386F4A0D4}"/>
              </a:ext>
            </a:extLst>
          </p:cNvPr>
          <p:cNvSpPr>
            <a:spLocks noGrp="1"/>
          </p:cNvSpPr>
          <p:nvPr>
            <p:ph type="title"/>
          </p:nvPr>
        </p:nvSpPr>
        <p:spPr/>
        <p:txBody>
          <a:bodyPr>
            <a:normAutofit/>
          </a:bodyPr>
          <a:lstStyle/>
          <a:p>
            <a:pPr algn="ctr" rtl="1"/>
            <a:r>
              <a:rPr lang="he-IL" sz="2800" b="1" u="sng" dirty="0"/>
              <a:t>פרק: ״גיאומטריה וטריגונומטריה במישור״, שאלה: 5 סוג שאלה: טריגונומטריה</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A7983E-6E83-6D3B-B88D-8B0ADA22B0C9}"/>
                  </a:ext>
                </a:extLst>
              </p:cNvPr>
              <p:cNvSpPr>
                <a:spLocks noGrp="1"/>
              </p:cNvSpPr>
              <p:nvPr>
                <p:ph idx="1"/>
              </p:nvPr>
            </p:nvSpPr>
            <p:spPr>
              <a:xfrm>
                <a:off x="348343" y="1690688"/>
                <a:ext cx="11495314" cy="4767943"/>
              </a:xfrm>
            </p:spPr>
            <p:txBody>
              <a:bodyPr>
                <a:normAutofit fontScale="55000" lnSpcReduction="20000"/>
              </a:bodyPr>
              <a:lstStyle/>
              <a:p>
                <a:pPr marL="0" indent="0" algn="r" defTabSz="914400" rtl="1" eaLnBrk="1" latinLnBrk="0" hangingPunct="1">
                  <a:lnSpc>
                    <a:spcPct val="90000"/>
                  </a:lnSpc>
                  <a:spcBef>
                    <a:spcPts val="1000"/>
                  </a:spcBef>
                  <a:buNone/>
                </a:pPr>
                <a:r>
                  <a:rPr lang="he-IL" dirty="0"/>
                  <a:t>פתרון סעיף ב׳:</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נשים לב שביטאנו את רדיוס המעגל החוסם את משולש </a:t>
                </a:r>
                <a:r>
                  <a:rPr lang="en-US" dirty="0"/>
                  <a:t>BCD</a:t>
                </a:r>
                <a:r>
                  <a:rPr lang="he-IL" dirty="0"/>
                  <a:t> ולכן נוכל להציב זאת ביחס בינו לבין רדיוס המעגל החוסם את משולש </a:t>
                </a:r>
                <a:r>
                  <a:rPr lang="en-US" dirty="0"/>
                  <a:t>ABD</a:t>
                </a:r>
                <a:r>
                  <a:rPr lang="he-IL" dirty="0"/>
                  <a:t>: </a:t>
                </a:r>
              </a:p>
              <a:p>
                <a:pPr marL="0" indent="0" algn="r" defTabSz="914400" rtl="1" eaLnBrk="1" latinLnBrk="0" hangingPunct="1">
                  <a:lnSpc>
                    <a:spcPct val="90000"/>
                  </a:lnSpc>
                  <a:spcBef>
                    <a:spcPts val="1000"/>
                  </a:spcBef>
                  <a:buNone/>
                </a:pPr>
                <a:endParaRPr lang="he-IL" dirty="0"/>
              </a:p>
              <a:p>
                <a:pPr marL="0" indent="0" algn="r" rtl="1">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𝐴𝐵𝐷</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𝐵𝐶𝐷</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r>
                            <a:rPr lang="en-US" b="0" i="1" smtClean="0">
                              <a:latin typeface="Cambria Math" panose="02040503050406030204" pitchFamily="18" charset="0"/>
                            </a:rPr>
                            <m:t>𝑘</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𝛼</m:t>
                              </m:r>
                            </m:e>
                          </m:func>
                        </m:num>
                        <m:den>
                          <m:r>
                            <a:rPr lang="en-US" b="0" i="1" smtClean="0">
                              <a:latin typeface="Cambria Math" panose="02040503050406030204" pitchFamily="18" charset="0"/>
                            </a:rPr>
                            <m:t>3</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4</m:t>
                              </m:r>
                              <m:r>
                                <a:rPr lang="en-US" b="0" i="1" smtClean="0">
                                  <a:latin typeface="Cambria Math" panose="02040503050406030204" pitchFamily="18" charset="0"/>
                                </a:rPr>
                                <m:t>𝛼</m:t>
                              </m:r>
                            </m:e>
                          </m:func>
                        </m:den>
                      </m:f>
                    </m:oMath>
                  </m:oMathPara>
                </a14:m>
                <a:endParaRPr lang="en-US" dirty="0"/>
              </a:p>
              <a:p>
                <a:pPr marL="0" indent="0" algn="r" rtl="1">
                  <a:buNone/>
                </a:pPr>
                <a:endParaRPr lang="en-US" dirty="0"/>
              </a:p>
              <a:p>
                <a:pPr marL="0" indent="0" algn="r" rtl="1">
                  <a:buNone/>
                </a:pPr>
                <a:r>
                  <a:rPr lang="he-IL" dirty="0"/>
                  <a:t>ניעזר במשפט הסינוסים במשולש </a:t>
                </a:r>
                <a:r>
                  <a:rPr lang="en-US" dirty="0"/>
                  <a:t>ABD</a:t>
                </a:r>
                <a:r>
                  <a:rPr lang="he-IL" dirty="0"/>
                  <a:t> עבור הצלע </a:t>
                </a:r>
                <a:r>
                  <a:rPr lang="en-US" dirty="0"/>
                  <a:t>BD</a:t>
                </a:r>
                <a:r>
                  <a:rPr lang="he-IL" dirty="0"/>
                  <a:t> והזווית שמולה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𝛼</m:t>
                    </m:r>
                  </m:oMath>
                </a14:m>
                <a:r>
                  <a:rPr lang="he-IL" dirty="0"/>
                  <a:t>:</a:t>
                </a:r>
              </a:p>
              <a:p>
                <a:pPr marL="0" indent="0" algn="r" rtl="1">
                  <a:buNone/>
                </a:pPr>
                <a:endParaRPr lang="he-IL" dirty="0"/>
              </a:p>
              <a:p>
                <a:pPr marL="0" indent="0" algn="r" rtl="1">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𝐵𝐷</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2</m:t>
                              </m:r>
                              <m:r>
                                <a:rPr lang="en-US" b="0" i="1" smtClean="0">
                                  <a:latin typeface="Cambria Math" panose="02040503050406030204" pitchFamily="18" charset="0"/>
                                </a:rPr>
                                <m:t>𝛼</m:t>
                              </m:r>
                            </m:e>
                          </m:func>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𝑅</m:t>
                          </m:r>
                        </m:e>
                        <m:sub>
                          <m:r>
                            <a:rPr lang="en-US" b="0" i="1" smtClean="0">
                              <a:latin typeface="Cambria Math" panose="02040503050406030204" pitchFamily="18" charset="0"/>
                            </a:rPr>
                            <m:t>𝐴𝐵𝐷</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2</m:t>
                          </m:r>
                          <m:r>
                            <a:rPr lang="en-US" b="0" i="1" smtClean="0">
                              <a:latin typeface="Cambria Math" panose="02040503050406030204" pitchFamily="18" charset="0"/>
                            </a:rPr>
                            <m:t>𝛼</m:t>
                          </m:r>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𝑘</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𝛼</m:t>
                                  </m:r>
                                </m:e>
                              </m:func>
                            </m:num>
                            <m:den>
                              <m:r>
                                <a:rPr lang="en-US" b="0" i="1" smtClean="0">
                                  <a:latin typeface="Cambria Math" panose="02040503050406030204" pitchFamily="18" charset="0"/>
                                </a:rPr>
                                <m:t>1</m:t>
                              </m:r>
                            </m:den>
                          </m:f>
                        </m:num>
                        <m:den>
                          <m:f>
                            <m:fPr>
                              <m:ctrlPr>
                                <a:rPr lang="en-US" b="0" i="1" smtClean="0">
                                  <a:latin typeface="Cambria Math" panose="02040503050406030204" pitchFamily="18" charset="0"/>
                                </a:rPr>
                              </m:ctrlPr>
                            </m:fPr>
                            <m:num>
                              <m:r>
                                <a:rPr lang="en-US" b="0" i="1" smtClean="0">
                                  <a:latin typeface="Cambria Math" panose="02040503050406030204" pitchFamily="18" charset="0"/>
                                </a:rPr>
                                <m:t>8</m:t>
                              </m:r>
                              <m:r>
                                <a:rPr lang="en-US" b="0" i="1" smtClean="0">
                                  <a:latin typeface="Cambria Math" panose="02040503050406030204" pitchFamily="18" charset="0"/>
                                </a:rPr>
                                <m:t>𝑘</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𝛼</m:t>
                                  </m:r>
                                </m:e>
                              </m:func>
                            </m:num>
                            <m:den>
                              <m:r>
                                <a:rPr lang="en-US" b="0" i="1" smtClean="0">
                                  <a:latin typeface="Cambria Math" panose="02040503050406030204" pitchFamily="18" charset="0"/>
                                </a:rPr>
                                <m:t>3</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4</m:t>
                                  </m:r>
                                  <m:r>
                                    <a:rPr lang="en-US" b="0" i="1" smtClean="0">
                                      <a:latin typeface="Cambria Math" panose="02040503050406030204" pitchFamily="18" charset="0"/>
                                    </a:rPr>
                                    <m:t>𝛼</m:t>
                                  </m:r>
                                </m:e>
                              </m:func>
                            </m:den>
                          </m:f>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6</m:t>
                          </m:r>
                          <m:r>
                            <a:rPr lang="en-US" b="0" i="1" smtClean="0">
                              <a:latin typeface="Cambria Math" panose="02040503050406030204" pitchFamily="18" charset="0"/>
                            </a:rPr>
                            <m:t>𝑘</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𝛼</m:t>
                              </m:r>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4</m:t>
                              </m:r>
                              <m:r>
                                <a:rPr lang="en-US" b="0" i="1" smtClean="0">
                                  <a:latin typeface="Cambria Math" panose="02040503050406030204" pitchFamily="18" charset="0"/>
                                </a:rPr>
                                <m:t>𝛼</m:t>
                              </m:r>
                            </m:e>
                          </m:func>
                        </m:num>
                        <m:den>
                          <m:r>
                            <a:rPr lang="en-US" b="0" i="1" smtClean="0">
                              <a:latin typeface="Cambria Math" panose="02040503050406030204" pitchFamily="18" charset="0"/>
                            </a:rPr>
                            <m:t>8</m:t>
                          </m:r>
                          <m:r>
                            <a:rPr lang="en-US" b="0" i="1" smtClean="0">
                              <a:latin typeface="Cambria Math" panose="02040503050406030204" pitchFamily="18" charset="0"/>
                            </a:rPr>
                            <m:t>𝑘</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𝛼</m:t>
                              </m:r>
                            </m:e>
                          </m:func>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4</m:t>
                              </m:r>
                              <m:r>
                                <a:rPr lang="en-US" b="0" i="1" smtClean="0">
                                  <a:latin typeface="Cambria Math" panose="02040503050406030204" pitchFamily="18" charset="0"/>
                                </a:rPr>
                                <m:t>𝛼</m:t>
                              </m:r>
                            </m:e>
                          </m:func>
                        </m:num>
                        <m:den>
                          <m:r>
                            <a:rPr lang="en-US" b="0" i="1" smtClean="0">
                              <a:latin typeface="Cambria Math" panose="02040503050406030204" pitchFamily="18" charset="0"/>
                            </a:rPr>
                            <m:t>4</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𝛼</m:t>
                                  </m:r>
                                </m:e>
                              </m:d>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𝛼</m:t>
                                  </m:r>
                                </m:e>
                              </m:d>
                            </m:e>
                          </m:func>
                        </m:num>
                        <m:den>
                          <m:r>
                            <a:rPr lang="en-US" b="0" i="1" smtClean="0">
                              <a:latin typeface="Cambria Math" panose="02040503050406030204" pitchFamily="18" charset="0"/>
                            </a:rPr>
                            <m:t>2</m:t>
                          </m:r>
                        </m:den>
                      </m:f>
                      <m:r>
                        <a:rPr lang="en-US" b="0" i="1" smtClean="0">
                          <a:latin typeface="Cambria Math" panose="02040503050406030204" pitchFamily="18" charset="0"/>
                        </a:rPr>
                        <m:t>→</m:t>
                      </m:r>
                    </m:oMath>
                  </m:oMathPara>
                </a14:m>
                <a:endParaRPr lang="en-US" b="0" i="1" dirty="0">
                  <a:latin typeface="Cambria Math" panose="02040503050406030204" pitchFamily="18" charset="0"/>
                </a:endParaRPr>
              </a:p>
              <a:p>
                <a:pPr marL="0" indent="0" algn="r" rtl="1">
                  <a:buNone/>
                </a:pPr>
                <a:endParaRPr lang="en-US" b="0" i="1" dirty="0">
                  <a:latin typeface="Cambria Math" panose="02040503050406030204" pitchFamily="18" charset="0"/>
                </a:endParaRPr>
              </a:p>
              <a:p>
                <a:pPr marL="0" indent="0" algn="r" rtl="1">
                  <a:buNone/>
                </a:pPr>
                <a:br>
                  <a:rPr lang="en-US"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𝛼</m:t>
                              </m:r>
                            </m:e>
                          </m:d>
                        </m:e>
                      </m:func>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3</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𝛼</m:t>
                                      </m:r>
                                    </m:e>
                                  </m:d>
                                </m:e>
                              </m:func>
                            </m:num>
                            <m:den>
                              <m:r>
                                <a:rPr lang="en-US" b="0" i="1" smtClean="0">
                                  <a:latin typeface="Cambria Math" panose="02040503050406030204" pitchFamily="18" charset="0"/>
                                </a:rPr>
                                <m:t>2</m:t>
                              </m:r>
                            </m:den>
                          </m:f>
                          <m:r>
                            <a:rPr lang="en-US" b="0" i="1" smtClean="0">
                              <a:latin typeface="Cambria Math" panose="02040503050406030204" pitchFamily="18" charset="0"/>
                            </a:rPr>
                            <m:t>−1</m:t>
                          </m:r>
                        </m:e>
                      </m:d>
                      <m:r>
                        <a:rPr lang="en-US" b="0" i="1" smtClean="0">
                          <a:latin typeface="Cambria Math" panose="02040503050406030204" pitchFamily="18" charset="0"/>
                        </a:rPr>
                        <m:t>=0→</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𝛼</m:t>
                                      </m:r>
                                    </m:e>
                                  </m:d>
                                </m:e>
                              </m:func>
                              <m:r>
                                <a:rPr lang="en-US" b="0" i="1" smtClean="0">
                                  <a:latin typeface="Cambria Math" panose="02040503050406030204" pitchFamily="18" charset="0"/>
                                </a:rPr>
                                <m:t>=0→2</m:t>
                              </m:r>
                              <m:r>
                                <a:rPr lang="en-US" b="0" i="1" smtClean="0">
                                  <a:latin typeface="Cambria Math" panose="02040503050406030204" pitchFamily="18" charset="0"/>
                                </a:rPr>
                                <m:t>𝛼</m:t>
                              </m:r>
                              <m:r>
                                <a:rPr lang="en-US" b="0" i="1" smtClean="0">
                                  <a:latin typeface="Cambria Math" panose="02040503050406030204" pitchFamily="18" charset="0"/>
                                </a:rPr>
                                <m:t>=180°</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=90°</m:t>
                              </m:r>
                              <m:r>
                                <a:rPr lang="en-US" b="0" i="1" smtClean="0">
                                  <a:latin typeface="Cambria Math" panose="02040503050406030204" pitchFamily="18" charset="0"/>
                                </a:rPr>
                                <m:t>𝑘</m:t>
                              </m:r>
                              <m:r>
                                <a:rPr lang="en-US" b="0" i="1" smtClean="0">
                                  <a:latin typeface="Cambria Math" panose="02040503050406030204" pitchFamily="18" charset="0"/>
                                </a:rPr>
                                <m:t>→∅</m:t>
                              </m:r>
                            </m:e>
                            <m:e>
                              <m:r>
                                <a:rPr lang="en-US" b="0" i="1" smtClean="0">
                                  <a:latin typeface="Cambria Math" panose="02040503050406030204" pitchFamily="18" charset="0"/>
                                </a:rPr>
                                <m:t>3</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𝛼</m:t>
                                      </m:r>
                                    </m:e>
                                  </m:d>
                                </m:e>
                              </m:func>
                              <m:r>
                                <a:rPr lang="en-US" b="0" i="1" smtClean="0">
                                  <a:latin typeface="Cambria Math" panose="02040503050406030204" pitchFamily="18" charset="0"/>
                                </a:rPr>
                                <m:t>=2→</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𝛼</m:t>
                                      </m:r>
                                    </m:e>
                                  </m:d>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r>
                                <a:rPr lang="en-US" b="0" i="1" smtClean="0">
                                  <a:latin typeface="Cambria Math" panose="02040503050406030204" pitchFamily="18" charset="0"/>
                                </a:rPr>
                                <m:t>→</m:t>
                              </m:r>
                              <m:r>
                                <a:rPr lang="en-US" b="0" i="0" smtClean="0">
                                  <a:latin typeface="Cambria Math" panose="02040503050406030204" pitchFamily="18" charset="0"/>
                                </a:rPr>
                                <m:t>2</m:t>
                              </m:r>
                              <m:r>
                                <a:rPr lang="en-US" b="0" i="1" smtClean="0">
                                  <a:latin typeface="Cambria Math" panose="02040503050406030204" pitchFamily="18" charset="0"/>
                                </a:rPr>
                                <m:t>𝛼</m:t>
                              </m:r>
                              <m:r>
                                <a:rPr lang="en-US" b="0" i="1" smtClean="0">
                                  <a:latin typeface="Cambria Math" panose="02040503050406030204" pitchFamily="18" charset="0"/>
                                </a:rPr>
                                <m:t>=±48.189°+360°</m:t>
                              </m:r>
                              <m:r>
                                <a:rPr lang="en-US" b="0" i="1" smtClean="0">
                                  <a:latin typeface="Cambria Math" panose="02040503050406030204" pitchFamily="18" charset="0"/>
                                </a:rPr>
                                <m:t>𝑘</m:t>
                              </m:r>
                              <m:r>
                                <a:rPr lang="en-US" b="0" i="1" smtClean="0">
                                  <a:latin typeface="Cambria Math" panose="02040503050406030204" pitchFamily="18" charset="0"/>
                                </a:rPr>
                                <m:t>→2</m:t>
                              </m:r>
                              <m:r>
                                <a:rPr lang="en-US" b="0" i="1" smtClean="0">
                                  <a:latin typeface="Cambria Math" panose="02040503050406030204" pitchFamily="18" charset="0"/>
                                </a:rPr>
                                <m:t>𝛼</m:t>
                              </m:r>
                              <m:r>
                                <a:rPr lang="en-US" b="0" i="1" smtClean="0">
                                  <a:latin typeface="Cambria Math" panose="02040503050406030204" pitchFamily="18" charset="0"/>
                                </a:rPr>
                                <m:t>=48.189°</m:t>
                              </m:r>
                            </m:e>
                          </m:eqArr>
                          <m:r>
                            <a:rPr lang="en-US" b="0" i="1" smtClean="0">
                              <a:latin typeface="Cambria Math" panose="02040503050406030204" pitchFamily="18" charset="0"/>
                            </a:rPr>
                            <m:t>⇒</m:t>
                          </m:r>
                          <m:r>
                            <a:rPr lang="en-US" b="1" i="1" smtClean="0">
                              <a:latin typeface="Cambria Math" panose="02040503050406030204" pitchFamily="18" charset="0"/>
                            </a:rPr>
                            <m:t>∠</m:t>
                          </m:r>
                          <m:r>
                            <a:rPr lang="en-US" b="1" i="1" smtClean="0">
                              <a:latin typeface="Cambria Math" panose="02040503050406030204" pitchFamily="18" charset="0"/>
                            </a:rPr>
                            <m:t>𝑩𝑨𝑫</m:t>
                          </m:r>
                          <m:r>
                            <a:rPr lang="en-US" b="1" i="1" smtClean="0">
                              <a:latin typeface="Cambria Math" panose="02040503050406030204" pitchFamily="18" charset="0"/>
                            </a:rPr>
                            <m:t>=</m:t>
                          </m:r>
                          <m:r>
                            <a:rPr lang="en-US" b="1" i="1" smtClean="0">
                              <a:latin typeface="Cambria Math" panose="02040503050406030204" pitchFamily="18" charset="0"/>
                            </a:rPr>
                            <m:t>𝟒𝟖</m:t>
                          </m:r>
                          <m:r>
                            <a:rPr lang="en-US" b="1" i="1" smtClean="0">
                              <a:latin typeface="Cambria Math" panose="02040503050406030204" pitchFamily="18" charset="0"/>
                            </a:rPr>
                            <m:t>.</m:t>
                          </m:r>
                          <m:r>
                            <a:rPr lang="en-US" b="1" i="1" smtClean="0">
                              <a:latin typeface="Cambria Math" panose="02040503050406030204" pitchFamily="18" charset="0"/>
                            </a:rPr>
                            <m:t>𝟏𝟖𝟗</m:t>
                          </m:r>
                          <m:r>
                            <a:rPr lang="en-US" b="1" i="1" smtClean="0">
                              <a:latin typeface="Cambria Math" panose="02040503050406030204" pitchFamily="18" charset="0"/>
                            </a:rPr>
                            <m:t>°</m:t>
                          </m:r>
                        </m:e>
                      </m:d>
                    </m:oMath>
                  </m:oMathPara>
                </a14:m>
                <a:endParaRPr lang="en-US" dirty="0"/>
              </a:p>
            </p:txBody>
          </p:sp>
        </mc:Choice>
        <mc:Fallback xmlns="">
          <p:sp>
            <p:nvSpPr>
              <p:cNvPr id="3" name="Content Placeholder 2">
                <a:extLst>
                  <a:ext uri="{FF2B5EF4-FFF2-40B4-BE49-F238E27FC236}">
                    <a16:creationId xmlns:a16="http://schemas.microsoft.com/office/drawing/2014/main" id="{8EA7983E-6E83-6D3B-B88D-8B0ADA22B0C9}"/>
                  </a:ext>
                </a:extLst>
              </p:cNvPr>
              <p:cNvSpPr>
                <a:spLocks noGrp="1" noRot="1" noChangeAspect="1" noMove="1" noResize="1" noEditPoints="1" noAdjustHandles="1" noChangeArrowheads="1" noChangeShapeType="1" noTextEdit="1"/>
              </p:cNvSpPr>
              <p:nvPr>
                <p:ph idx="1"/>
              </p:nvPr>
            </p:nvSpPr>
            <p:spPr>
              <a:xfrm>
                <a:off x="348343" y="1690688"/>
                <a:ext cx="11495314" cy="4767943"/>
              </a:xfrm>
              <a:blipFill>
                <a:blip r:embed="rId3"/>
                <a:stretch>
                  <a:fillRect t="-1857" r="-331" b="-27321"/>
                </a:stretch>
              </a:blipFill>
            </p:spPr>
            <p:txBody>
              <a:bodyPr/>
              <a:lstStyle/>
              <a:p>
                <a:r>
                  <a:rPr lang="en-US">
                    <a:noFill/>
                  </a:rPr>
                  <a:t> </a:t>
                </a:r>
              </a:p>
            </p:txBody>
          </p:sp>
        </mc:Fallback>
      </mc:AlternateContent>
    </p:spTree>
    <p:extLst>
      <p:ext uri="{BB962C8B-B14F-4D97-AF65-F5344CB8AC3E}">
        <p14:creationId xmlns:p14="http://schemas.microsoft.com/office/powerpoint/2010/main" val="10133905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35724-1CA6-A8E1-73A7-9DBF8A718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F916A6-C4D8-5E9B-0647-83DEBDDB8CE3}"/>
              </a:ext>
            </a:extLst>
          </p:cNvPr>
          <p:cNvSpPr>
            <a:spLocks noGrp="1"/>
          </p:cNvSpPr>
          <p:nvPr>
            <p:ph type="title"/>
          </p:nvPr>
        </p:nvSpPr>
        <p:spPr/>
        <p:txBody>
          <a:bodyPr>
            <a:normAutofit/>
          </a:bodyPr>
          <a:lstStyle/>
          <a:p>
            <a:pPr algn="ctr" rtl="1"/>
            <a:r>
              <a:rPr lang="he-IL" sz="2800" b="1" u="sng" dirty="0"/>
              <a:t>פרק: ״גיאומטריה וטריגונומטריה במישור״, שאלה: 5 סוג שאלה: טריגונומטריה</a:t>
            </a:r>
            <a:endParaRPr lang="en-US" sz="2800" dirty="0"/>
          </a:p>
        </p:txBody>
      </p:sp>
      <p:sp>
        <p:nvSpPr>
          <p:cNvPr id="3" name="Content Placeholder 2">
            <a:extLst>
              <a:ext uri="{FF2B5EF4-FFF2-40B4-BE49-F238E27FC236}">
                <a16:creationId xmlns:a16="http://schemas.microsoft.com/office/drawing/2014/main" id="{256A88AC-B021-432F-8177-310E87CC194B}"/>
              </a:ext>
            </a:extLst>
          </p:cNvPr>
          <p:cNvSpPr>
            <a:spLocks noGrp="1"/>
          </p:cNvSpPr>
          <p:nvPr>
            <p:ph idx="1"/>
          </p:nvPr>
        </p:nvSpPr>
        <p:spPr>
          <a:xfrm>
            <a:off x="348343" y="1690688"/>
            <a:ext cx="11495314" cy="4767943"/>
          </a:xfrm>
        </p:spPr>
        <p:txBody>
          <a:bodyPr>
            <a:normAutofit lnSpcReduction="10000"/>
          </a:bodyPr>
          <a:lstStyle/>
          <a:p>
            <a:pPr marL="0" indent="0" algn="r" rtl="1">
              <a:buNone/>
            </a:pPr>
            <a:r>
              <a:rPr lang="he-IL" dirty="0"/>
              <a:t>סעיפי ג׳ וסעיפי ד׳ עוסקים בעיקר בסיכום </a:t>
            </a:r>
            <a:r>
              <a:rPr lang="he-IL" b="1" dirty="0"/>
              <a:t>מספרי</a:t>
            </a:r>
            <a:r>
              <a:rPr lang="he-IL" dirty="0"/>
              <a:t> – לאחר שמצאנו פרמטר אחד, אנו עשויים להתבקש למצוא את השני, או באמצעות הפרמטר שמצאנו, למצוא ערך מספרי של בנייה כלשהי בגרף.</a:t>
            </a:r>
          </a:p>
          <a:p>
            <a:pPr marL="0" indent="0" algn="r" rtl="1">
              <a:buNone/>
            </a:pPr>
            <a:endParaRPr lang="he-IL" dirty="0"/>
          </a:p>
          <a:p>
            <a:pPr marL="0" indent="0" algn="r" rtl="1">
              <a:buNone/>
            </a:pPr>
            <a:r>
              <a:rPr lang="he-IL" dirty="0"/>
              <a:t>מה בדרך כלל נתבקש למצוא? </a:t>
            </a:r>
          </a:p>
          <a:p>
            <a:pPr marL="0" indent="0" algn="r" rtl="1">
              <a:buNone/>
            </a:pPr>
            <a:endParaRPr lang="he-IL" dirty="0"/>
          </a:p>
          <a:p>
            <a:pPr marL="0" indent="0" algn="r" rtl="1">
              <a:buNone/>
            </a:pPr>
            <a:r>
              <a:rPr lang="he-IL" dirty="0"/>
              <a:t>- ערך מספרי לפרמטר השני הנתון בשאלה</a:t>
            </a:r>
          </a:p>
          <a:p>
            <a:pPr algn="r" rtl="1">
              <a:buFontTx/>
              <a:buChar char="-"/>
            </a:pPr>
            <a:r>
              <a:rPr lang="he-IL" dirty="0"/>
              <a:t>רדיוסים למעגל חוסם משולש/מרובע</a:t>
            </a:r>
          </a:p>
          <a:p>
            <a:pPr algn="r" rtl="1">
              <a:buFontTx/>
              <a:buChar char="-"/>
            </a:pPr>
            <a:r>
              <a:rPr lang="he-IL" dirty="0"/>
              <a:t>רדיוסים למעגל חסום במשולש</a:t>
            </a:r>
          </a:p>
          <a:p>
            <a:pPr marL="0" indent="0" algn="r" rtl="1">
              <a:buNone/>
            </a:pPr>
            <a:r>
              <a:rPr lang="he-IL" dirty="0"/>
              <a:t>- צלעות/זוויות/שטח/היקף משולש</a:t>
            </a:r>
          </a:p>
        </p:txBody>
      </p:sp>
    </p:spTree>
    <p:extLst>
      <p:ext uri="{BB962C8B-B14F-4D97-AF65-F5344CB8AC3E}">
        <p14:creationId xmlns:p14="http://schemas.microsoft.com/office/powerpoint/2010/main" val="35608338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4B462-685E-EBA0-4787-3E0FAA2E4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36F9F-97F2-D756-106A-A6FE2CAE31EE}"/>
              </a:ext>
            </a:extLst>
          </p:cNvPr>
          <p:cNvSpPr>
            <a:spLocks noGrp="1"/>
          </p:cNvSpPr>
          <p:nvPr>
            <p:ph type="title"/>
          </p:nvPr>
        </p:nvSpPr>
        <p:spPr/>
        <p:txBody>
          <a:bodyPr>
            <a:normAutofit/>
          </a:bodyPr>
          <a:lstStyle/>
          <a:p>
            <a:pPr algn="ctr" rtl="1"/>
            <a:r>
              <a:rPr lang="he-IL" sz="2800" b="1" u="sng" dirty="0"/>
              <a:t>פרק: ״גיאומטריה וטריגונומטריה במישור״, שאלה: 5 סוג שאלה: טריגונומטריה</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E02BBB-9FB9-EB04-E37C-B9C3792EB280}"/>
                  </a:ext>
                </a:extLst>
              </p:cNvPr>
              <p:cNvSpPr>
                <a:spLocks noGrp="1"/>
              </p:cNvSpPr>
              <p:nvPr>
                <p:ph idx="1"/>
              </p:nvPr>
            </p:nvSpPr>
            <p:spPr>
              <a:xfrm>
                <a:off x="127322" y="1690688"/>
                <a:ext cx="11979797" cy="5167312"/>
              </a:xfrm>
            </p:spPr>
            <p:txBody>
              <a:bodyPr>
                <a:normAutofit fontScale="62500" lnSpcReduction="20000"/>
              </a:bodyPr>
              <a:lstStyle/>
              <a:p>
                <a:pPr marL="0" indent="0" algn="r" defTabSz="914400" rtl="1" eaLnBrk="1" latinLnBrk="0" hangingPunct="1">
                  <a:lnSpc>
                    <a:spcPct val="90000"/>
                  </a:lnSpc>
                  <a:spcBef>
                    <a:spcPts val="1000"/>
                  </a:spcBef>
                  <a:buNone/>
                </a:pPr>
                <a:r>
                  <a:rPr lang="he-IL" dirty="0"/>
                  <a:t>פתרון סעיף ג׳:</a:t>
                </a:r>
              </a:p>
              <a:p>
                <a:pPr marL="0" indent="0" algn="r" defTabSz="914400" rtl="1" eaLnBrk="1" latinLnBrk="0" hangingPunct="1">
                  <a:lnSpc>
                    <a:spcPct val="90000"/>
                  </a:lnSpc>
                  <a:spcBef>
                    <a:spcPts val="1000"/>
                  </a:spcBef>
                  <a:buNone/>
                </a:pPr>
                <a:endParaRPr lang="he-IL" dirty="0"/>
              </a:p>
              <a:p>
                <a:pPr marL="0" indent="0" algn="r" rtl="1">
                  <a:buNone/>
                </a:pPr>
                <a:r>
                  <a:rPr lang="he-IL" dirty="0"/>
                  <a:t>מכיוון שמשולש </a:t>
                </a:r>
                <a:r>
                  <a:rPr lang="en-US" dirty="0"/>
                  <a:t>ADB</a:t>
                </a:r>
                <a:r>
                  <a:rPr lang="he-IL" dirty="0"/>
                  <a:t> שווה שוקיים, זוויות הבסיס שלו שוות, ומשום שסכום זוויותיו 180 מעלות, כל אחת מזוויות הבסיס בנות</a:t>
                </a:r>
                <a14:m>
                  <m:oMath xmlns:m="http://schemas.openxmlformats.org/officeDocument/2006/math">
                    <m:r>
                      <a:rPr lang="en-US" b="0" i="1" smtClean="0">
                        <a:latin typeface="Cambria Math" panose="02040503050406030204" pitchFamily="18" charset="0"/>
                      </a:rPr>
                      <m:t>90°−</m:t>
                    </m:r>
                    <m:r>
                      <a:rPr lang="en-US" b="0" i="1" smtClean="0">
                        <a:latin typeface="Cambria Math" panose="02040503050406030204" pitchFamily="18" charset="0"/>
                      </a:rPr>
                      <m:t>𝛼</m:t>
                    </m:r>
                    <m:r>
                      <a:rPr lang="en-US" b="0" i="1" smtClean="0">
                        <a:latin typeface="Cambria Math" panose="02040503050406030204" pitchFamily="18" charset="0"/>
                      </a:rPr>
                      <m:t> </m:t>
                    </m:r>
                  </m:oMath>
                </a14:m>
                <a:r>
                  <a:rPr lang="he-IL" dirty="0"/>
                  <a:t>. סכום זוויות צמודות 180 מעלות, ולכן גם </a:t>
                </a:r>
                <a14:m>
                  <m:oMath xmlns:m="http://schemas.openxmlformats.org/officeDocument/2006/math">
                    <m:r>
                      <a:rPr lang="he-IL" b="0" i="1" smtClean="0">
                        <a:latin typeface="Cambria Math" panose="02040503050406030204" pitchFamily="18" charset="0"/>
                      </a:rPr>
                      <m:t>∠</m:t>
                    </m:r>
                    <m:r>
                      <a:rPr lang="en-US" b="0" i="1" smtClean="0">
                        <a:latin typeface="Cambria Math" panose="02040503050406030204" pitchFamily="18" charset="0"/>
                      </a:rPr>
                      <m:t>𝐴𝐷𝐸</m:t>
                    </m:r>
                    <m:r>
                      <a:rPr lang="en-US" b="0" i="1" smtClean="0">
                        <a:latin typeface="Cambria Math" panose="02040503050406030204" pitchFamily="18" charset="0"/>
                      </a:rPr>
                      <m:t>=90°−</m:t>
                    </m:r>
                    <m:r>
                      <a:rPr lang="en-US" b="0" i="1" smtClean="0">
                        <a:latin typeface="Cambria Math" panose="02040503050406030204" pitchFamily="18" charset="0"/>
                      </a:rPr>
                      <m:t>𝛼</m:t>
                    </m:r>
                  </m:oMath>
                </a14:m>
                <a:r>
                  <a:rPr lang="he-IL" dirty="0"/>
                  <a:t>. נתון כי </a:t>
                </a:r>
                <a:r>
                  <a:rPr lang="en-US" dirty="0"/>
                  <a:t>BD || AE</a:t>
                </a:r>
                <a:r>
                  <a:rPr lang="he-IL" dirty="0"/>
                  <a:t> ולכן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𝐴𝐸𝐷</m:t>
                    </m:r>
                    <m:r>
                      <a:rPr lang="en-US" b="0" i="1" smtClean="0">
                        <a:latin typeface="Cambria Math" panose="02040503050406030204" pitchFamily="18" charset="0"/>
                      </a:rPr>
                      <m:t>=∠</m:t>
                    </m:r>
                    <m:r>
                      <a:rPr lang="en-US" b="0" i="1" smtClean="0">
                        <a:latin typeface="Cambria Math" panose="02040503050406030204" pitchFamily="18" charset="0"/>
                      </a:rPr>
                      <m:t>𝐶𝐷𝐵</m:t>
                    </m:r>
                    <m:r>
                      <a:rPr lang="en-US" b="0" i="1" smtClean="0">
                        <a:latin typeface="Cambria Math" panose="02040503050406030204" pitchFamily="18" charset="0"/>
                      </a:rPr>
                      <m:t>=2</m:t>
                    </m:r>
                    <m:r>
                      <a:rPr lang="en-US" b="0" i="1" smtClean="0">
                        <a:latin typeface="Cambria Math" panose="02040503050406030204" pitchFamily="18" charset="0"/>
                      </a:rPr>
                      <m:t>𝛼</m:t>
                    </m:r>
                  </m:oMath>
                </a14:m>
                <a:r>
                  <a:rPr lang="he-IL" dirty="0"/>
                  <a:t> – זוג זוויות מתאימות שוות בין שני ישרים מקבילים וישר שלישי שחותך אותם. לכן על פי סכום הזוויות במשולש </a:t>
                </a:r>
                <a:r>
                  <a:rPr lang="en-US" dirty="0"/>
                  <a:t> AED</a:t>
                </a:r>
                <a:r>
                  <a:rPr lang="he-IL" dirty="0"/>
                  <a:t>= 180 מעלות, זווית </a:t>
                </a:r>
                <a:r>
                  <a:rPr lang="en-US" dirty="0"/>
                  <a:t>AED</a:t>
                </a:r>
                <a:r>
                  <a:rPr lang="he-IL" dirty="0"/>
                  <a:t> בת </a:t>
                </a:r>
                <a14:m>
                  <m:oMath xmlns:m="http://schemas.openxmlformats.org/officeDocument/2006/math">
                    <m:r>
                      <a:rPr lang="en-US" b="0" i="1" smtClean="0">
                        <a:latin typeface="Cambria Math" panose="02040503050406030204" pitchFamily="18" charset="0"/>
                      </a:rPr>
                      <m:t>90−</m:t>
                    </m:r>
                    <m:r>
                      <a:rPr lang="en-US" b="0" i="1" smtClean="0">
                        <a:latin typeface="Cambria Math" panose="02040503050406030204" pitchFamily="18" charset="0"/>
                      </a:rPr>
                      <m:t>𝛼</m:t>
                    </m:r>
                  </m:oMath>
                </a14:m>
                <a:r>
                  <a:rPr lang="he-IL" dirty="0"/>
                  <a:t>. </a:t>
                </a:r>
              </a:p>
              <a:p>
                <a:pPr marL="0" indent="0" algn="r" rtl="1">
                  <a:buNone/>
                </a:pPr>
                <a:endParaRPr lang="he-IL" dirty="0"/>
              </a:p>
              <a:p>
                <a:pPr marL="0" indent="0" algn="r" rtl="1">
                  <a:buNone/>
                </a:pPr>
                <a:r>
                  <a:rPr lang="he-IL" dirty="0"/>
                  <a:t>נעביר קוטר </a:t>
                </a:r>
                <a:r>
                  <a:rPr lang="en-US" dirty="0"/>
                  <a:t>AM</a:t>
                </a:r>
                <a:r>
                  <a:rPr lang="he-IL" dirty="0"/>
                  <a:t> במעגל שחוסם את משולש </a:t>
                </a:r>
                <a:r>
                  <a:rPr lang="en-US" dirty="0"/>
                  <a:t>ADB</a:t>
                </a:r>
                <a:r>
                  <a:rPr lang="he-IL" dirty="0"/>
                  <a:t>, שמרכזו </a:t>
                </a:r>
                <a:r>
                  <a:rPr lang="en-US" dirty="0"/>
                  <a:t>O</a:t>
                </a:r>
                <a:r>
                  <a:rPr lang="he-IL" dirty="0"/>
                  <a:t>. מרכז המעגל החוסם משולש הוא מפגש האנכים האמצעיים לו, ולכן זווית </a:t>
                </a:r>
                <a:r>
                  <a:rPr lang="en-US" dirty="0"/>
                  <a:t>BMA</a:t>
                </a:r>
                <a:r>
                  <a:rPr lang="he-IL" dirty="0"/>
                  <a:t> ישרה, וע״פ זוויות מתחלפות, כך גם זווית </a:t>
                </a:r>
                <a:r>
                  <a:rPr lang="en-US" dirty="0"/>
                  <a:t>OAE</a:t>
                </a:r>
                <a:r>
                  <a:rPr lang="he-IL" dirty="0"/>
                  <a:t>. </a:t>
                </a:r>
              </a:p>
              <a:p>
                <a:pPr marL="0" indent="0" algn="r" rtl="1">
                  <a:buNone/>
                </a:pPr>
                <a:endParaRPr lang="he-IL" dirty="0"/>
              </a:p>
              <a:p>
                <a:pPr marL="0" indent="0" algn="r" rtl="1">
                  <a:buNone/>
                </a:pPr>
                <a:r>
                  <a:rPr lang="he-IL" dirty="0"/>
                  <a:t>נפעיל את משפט הסינוסים במשולש </a:t>
                </a:r>
                <a:r>
                  <a:rPr lang="en-US" dirty="0"/>
                  <a:t>ADE</a:t>
                </a:r>
                <a:r>
                  <a:rPr lang="he-IL" dirty="0"/>
                  <a:t> עבור הצלע </a:t>
                </a:r>
                <a:r>
                  <a:rPr lang="en-US" dirty="0"/>
                  <a:t>AE</a:t>
                </a:r>
                <a:r>
                  <a:rPr lang="he-IL" dirty="0"/>
                  <a:t> והזווית שמולה, ועבור הצלע </a:t>
                </a:r>
                <a:r>
                  <a:rPr lang="en-US" dirty="0"/>
                  <a:t>AD</a:t>
                </a:r>
                <a:r>
                  <a:rPr lang="he-IL" dirty="0"/>
                  <a:t> והזווית שמולה:</a:t>
                </a:r>
              </a:p>
              <a:p>
                <a:pPr marL="0" indent="0" algn="r" rtl="1">
                  <a:buNone/>
                </a:pPr>
                <a:endParaRPr lang="he-IL" dirty="0"/>
              </a:p>
              <a:p>
                <a:pPr marL="0" indent="0" algn="r" rtl="1">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𝐴𝐸</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(90°−</m:t>
                              </m:r>
                              <m:r>
                                <a:rPr lang="en-US" b="0" i="1" smtClean="0">
                                  <a:latin typeface="Cambria Math" panose="02040503050406030204" pitchFamily="18" charset="0"/>
                                </a:rPr>
                                <m:t>𝛼</m:t>
                              </m:r>
                              <m:r>
                                <a:rPr lang="en-US" b="0" i="1" smtClean="0">
                                  <a:latin typeface="Cambria Math" panose="02040503050406030204" pitchFamily="18" charset="0"/>
                                </a:rPr>
                                <m:t>)</m:t>
                              </m:r>
                            </m:e>
                          </m:func>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𝐴𝐷</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2</m:t>
                              </m:r>
                              <m:r>
                                <a:rPr lang="en-US" b="0" i="1" smtClean="0">
                                  <a:latin typeface="Cambria Math" panose="02040503050406030204" pitchFamily="18" charset="0"/>
                                </a:rPr>
                                <m:t>𝛼</m:t>
                              </m:r>
                            </m:e>
                          </m:func>
                        </m:den>
                      </m:f>
                      <m:r>
                        <a:rPr lang="en-US" b="0" i="1" smtClean="0">
                          <a:latin typeface="Cambria Math" panose="02040503050406030204" pitchFamily="18" charset="0"/>
                        </a:rPr>
                        <m:t>⇒</m:t>
                      </m:r>
                      <m:r>
                        <a:rPr lang="en-US" b="0" i="1" smtClean="0">
                          <a:latin typeface="Cambria Math" panose="02040503050406030204" pitchFamily="18" charset="0"/>
                        </a:rPr>
                        <m:t>𝐴𝐸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90°−</m:t>
                                  </m:r>
                                  <m:r>
                                    <a:rPr lang="en-US" b="0" i="1" smtClean="0">
                                      <a:latin typeface="Cambria Math" panose="02040503050406030204" pitchFamily="18" charset="0"/>
                                    </a:rPr>
                                    <m:t>𝛼</m:t>
                                  </m:r>
                                </m:e>
                              </m:d>
                            </m:e>
                          </m:func>
                          <m:r>
                            <a:rPr lang="en-US" b="0" i="1" smtClean="0">
                              <a:latin typeface="Cambria Math" panose="02040503050406030204" pitchFamily="18" charset="0"/>
                            </a:rPr>
                            <m:t>𝑘</m:t>
                          </m:r>
                        </m:num>
                        <m:den>
                          <m:r>
                            <m:rPr>
                              <m:sty m:val="p"/>
                            </m:rPr>
                            <a:rPr lang="en-US" b="0" i="0" smtClean="0">
                              <a:latin typeface="Cambria Math" panose="02040503050406030204" pitchFamily="18" charset="0"/>
                            </a:rPr>
                            <m:t>sin</m:t>
                          </m:r>
                          <m:r>
                            <a:rPr lang="en-US" b="0" i="1" smtClean="0">
                              <a:latin typeface="Cambria Math" panose="02040503050406030204" pitchFamily="18" charset="0"/>
                            </a:rPr>
                            <m:t>⁡(2</m:t>
                          </m:r>
                          <m:r>
                            <a:rPr lang="en-US" b="0" i="1" smtClean="0">
                              <a:latin typeface="Cambria Math" panose="02040503050406030204" pitchFamily="18" charset="0"/>
                            </a:rPr>
                            <m:t>𝛼</m:t>
                          </m:r>
                          <m:r>
                            <a:rPr lang="en-US" b="0" i="1" smtClean="0">
                              <a:latin typeface="Cambria Math" panose="02040503050406030204" pitchFamily="18" charset="0"/>
                            </a:rPr>
                            <m: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𝛼</m:t>
                                  </m:r>
                                </m:e>
                              </m:d>
                            </m:e>
                          </m:func>
                          <m:r>
                            <a:rPr lang="en-US" b="0" i="1" smtClean="0">
                              <a:latin typeface="Cambria Math" panose="02040503050406030204" pitchFamily="18" charset="0"/>
                            </a:rPr>
                            <m:t>𝑘</m:t>
                          </m:r>
                        </m:num>
                        <m:den>
                          <m:r>
                            <a:rPr lang="en-US" b="0" i="1" smtClean="0">
                              <a:latin typeface="Cambria Math" panose="02040503050406030204" pitchFamily="18" charset="0"/>
                            </a:rPr>
                            <m:t>2</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𝛼</m:t>
                              </m:r>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𝛼</m:t>
                              </m:r>
                            </m:e>
                          </m:func>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2</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𝛼</m:t>
                              </m:r>
                            </m:e>
                          </m:func>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2</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24.094°</m:t>
                              </m:r>
                            </m:e>
                          </m:func>
                        </m:den>
                      </m:f>
                      <m:r>
                        <a:rPr lang="en-US" b="0" i="1" smtClean="0">
                          <a:latin typeface="Cambria Math" panose="02040503050406030204" pitchFamily="18" charset="0"/>
                        </a:rPr>
                        <m:t>=1.224</m:t>
                      </m:r>
                      <m:r>
                        <a:rPr lang="en-US" b="0" i="1" smtClean="0">
                          <a:latin typeface="Cambria Math" panose="02040503050406030204" pitchFamily="18" charset="0"/>
                        </a:rPr>
                        <m:t>𝑘</m:t>
                      </m:r>
                    </m:oMath>
                  </m:oMathPara>
                </a14:m>
                <a:endParaRPr lang="en-US" dirty="0"/>
              </a:p>
              <a:p>
                <a:pPr marL="0" indent="0" algn="r" rtl="1">
                  <a:buNone/>
                </a:pPr>
                <a:endParaRPr lang="en-US" dirty="0"/>
              </a:p>
              <a:p>
                <a:pPr marL="0" indent="0" algn="r" rtl="1">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𝐴𝐸𝑂</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𝐴𝐸</m:t>
                      </m:r>
                      <m:r>
                        <a:rPr lang="en-US" b="0" i="1" smtClean="0">
                          <a:latin typeface="Cambria Math" panose="02040503050406030204" pitchFamily="18" charset="0"/>
                        </a:rPr>
                        <m:t>⋅</m:t>
                      </m:r>
                      <m:r>
                        <a:rPr lang="en-US" b="0" i="1" smtClean="0">
                          <a:latin typeface="Cambria Math" panose="02040503050406030204" pitchFamily="18" charset="0"/>
                        </a:rPr>
                        <m:t>𝐴𝑂</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⋅1.224</m:t>
                      </m:r>
                      <m:r>
                        <a:rPr lang="en-US" b="0" i="1" smtClean="0">
                          <a:latin typeface="Cambria Math" panose="02040503050406030204" pitchFamily="18" charset="0"/>
                        </a:rPr>
                        <m:t>𝑘</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R</m:t>
                          </m:r>
                        </m:e>
                        <m:sub>
                          <m:r>
                            <m:rPr>
                              <m:sty m:val="p"/>
                            </m:rPr>
                            <a:rPr lang="en-US" b="0" i="0" smtClean="0">
                              <a:latin typeface="Cambria Math" panose="02040503050406030204" pitchFamily="18" charset="0"/>
                            </a:rPr>
                            <m:t>ABD</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0" smtClean="0">
                              <a:latin typeface="Cambria Math" panose="02040503050406030204" pitchFamily="18" charset="0"/>
                            </a:rPr>
                            <m:t>1</m:t>
                          </m:r>
                        </m:num>
                        <m:den>
                          <m:r>
                            <a:rPr lang="en-US" b="0" i="0" smtClean="0">
                              <a:latin typeface="Cambria Math" panose="02040503050406030204" pitchFamily="18" charset="0"/>
                            </a:rPr>
                            <m:t>2</m:t>
                          </m:r>
                        </m:den>
                      </m:f>
                      <m:r>
                        <a:rPr lang="en-US" b="0" i="1" smtClean="0">
                          <a:latin typeface="Cambria Math" panose="02040503050406030204" pitchFamily="18" charset="0"/>
                        </a:rPr>
                        <m:t>⋅1.224</m:t>
                      </m:r>
                      <m:r>
                        <a:rPr lang="en-US" b="0" i="1" smtClean="0">
                          <a:latin typeface="Cambria Math" panose="02040503050406030204" pitchFamily="18" charset="0"/>
                        </a:rPr>
                        <m:t>𝑘</m:t>
                      </m:r>
                      <m:r>
                        <a:rPr lang="en-US" b="0" i="1" smtClean="0">
                          <a:latin typeface="Cambria Math" panose="02040503050406030204" pitchFamily="18" charset="0"/>
                        </a:rPr>
                        <m:t>⋅0.547</m:t>
                      </m:r>
                      <m:r>
                        <a:rPr lang="en-US" b="0" i="1" smtClean="0">
                          <a:latin typeface="Cambria Math" panose="02040503050406030204" pitchFamily="18" charset="0"/>
                        </a:rPr>
                        <m:t>𝑘</m:t>
                      </m:r>
                      <m:r>
                        <a:rPr lang="en-US" b="0" i="1" smtClean="0">
                          <a:latin typeface="Cambria Math" panose="02040503050406030204" pitchFamily="18" charset="0"/>
                        </a:rPr>
                        <m:t>=0.334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2</m:t>
                          </m:r>
                        </m:sup>
                      </m:sSup>
                      <m:r>
                        <a:rPr lang="en-US" b="0" i="1" smtClean="0">
                          <a:latin typeface="Cambria Math" panose="02040503050406030204" pitchFamily="18" charset="0"/>
                        </a:rPr>
                        <m:t>→0.334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2</m:t>
                          </m:r>
                        </m:sup>
                      </m:sSup>
                      <m:r>
                        <a:rPr lang="en-US" b="0" i="1" smtClean="0">
                          <a:latin typeface="Cambria Math" panose="02040503050406030204" pitchFamily="18" charset="0"/>
                        </a:rPr>
                        <m:t>=70→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2</m:t>
                          </m:r>
                        </m:sup>
                      </m:sSup>
                      <m:r>
                        <a:rPr lang="en-US" b="0" i="1" smtClean="0">
                          <a:latin typeface="Cambria Math" panose="02040503050406030204" pitchFamily="18" charset="0"/>
                        </a:rPr>
                        <m:t>=209.102→</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𝟏𝟒</m:t>
                      </m:r>
                      <m:r>
                        <a:rPr lang="en-US" b="1" i="1" smtClean="0">
                          <a:latin typeface="Cambria Math" panose="02040503050406030204" pitchFamily="18" charset="0"/>
                        </a:rPr>
                        <m:t>.</m:t>
                      </m:r>
                      <m:r>
                        <a:rPr lang="en-US" b="1" i="1" smtClean="0">
                          <a:latin typeface="Cambria Math" panose="02040503050406030204" pitchFamily="18" charset="0"/>
                        </a:rPr>
                        <m:t>𝟒𝟔</m:t>
                      </m:r>
                    </m:oMath>
                  </m:oMathPara>
                </a14:m>
                <a:endParaRPr lang="he-IL" b="1" dirty="0"/>
              </a:p>
            </p:txBody>
          </p:sp>
        </mc:Choice>
        <mc:Fallback xmlns="">
          <p:sp>
            <p:nvSpPr>
              <p:cNvPr id="3" name="Content Placeholder 2">
                <a:extLst>
                  <a:ext uri="{FF2B5EF4-FFF2-40B4-BE49-F238E27FC236}">
                    <a16:creationId xmlns:a16="http://schemas.microsoft.com/office/drawing/2014/main" id="{B0E02BBB-9FB9-EB04-E37C-B9C3792EB280}"/>
                  </a:ext>
                </a:extLst>
              </p:cNvPr>
              <p:cNvSpPr>
                <a:spLocks noGrp="1" noRot="1" noChangeAspect="1" noMove="1" noResize="1" noEditPoints="1" noAdjustHandles="1" noChangeArrowheads="1" noChangeShapeType="1" noTextEdit="1"/>
              </p:cNvSpPr>
              <p:nvPr>
                <p:ph idx="1"/>
              </p:nvPr>
            </p:nvSpPr>
            <p:spPr>
              <a:xfrm>
                <a:off x="127322" y="1690688"/>
                <a:ext cx="11979797" cy="5167312"/>
              </a:xfrm>
              <a:blipFill>
                <a:blip r:embed="rId3"/>
                <a:stretch>
                  <a:fillRect t="-2206" r="-636"/>
                </a:stretch>
              </a:blipFill>
            </p:spPr>
            <p:txBody>
              <a:bodyPr/>
              <a:lstStyle/>
              <a:p>
                <a:r>
                  <a:rPr lang="en-US">
                    <a:noFill/>
                  </a:rPr>
                  <a:t> </a:t>
                </a:r>
              </a:p>
            </p:txBody>
          </p:sp>
        </mc:Fallback>
      </mc:AlternateContent>
    </p:spTree>
    <p:extLst>
      <p:ext uri="{BB962C8B-B14F-4D97-AF65-F5344CB8AC3E}">
        <p14:creationId xmlns:p14="http://schemas.microsoft.com/office/powerpoint/2010/main" val="32342587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51591-B54B-42E6-F137-2CC1C0F37D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6747A-2C2A-4C03-949B-B72549600726}"/>
              </a:ext>
            </a:extLst>
          </p:cNvPr>
          <p:cNvSpPr>
            <a:spLocks noGrp="1"/>
          </p:cNvSpPr>
          <p:nvPr>
            <p:ph type="title"/>
          </p:nvPr>
        </p:nvSpPr>
        <p:spPr/>
        <p:txBody>
          <a:bodyPr>
            <a:normAutofit/>
          </a:bodyPr>
          <a:lstStyle/>
          <a:p>
            <a:pPr algn="ctr"/>
            <a:r>
              <a:rPr lang="he-IL" sz="2400" b="1" u="sng" dirty="0"/>
              <a:t>סיכום קצר: מה צריך לדעת בשביל השאלה על טריגונומטריה?</a:t>
            </a:r>
            <a:endParaRPr lang="en-US" sz="2400" b="1" u="sng" dirty="0"/>
          </a:p>
        </p:txBody>
      </p:sp>
      <p:sp>
        <p:nvSpPr>
          <p:cNvPr id="3" name="Content Placeholder 2">
            <a:extLst>
              <a:ext uri="{FF2B5EF4-FFF2-40B4-BE49-F238E27FC236}">
                <a16:creationId xmlns:a16="http://schemas.microsoft.com/office/drawing/2014/main" id="{2C3F4C6C-CAEF-3D6E-0472-24BFF155809D}"/>
              </a:ext>
            </a:extLst>
          </p:cNvPr>
          <p:cNvSpPr>
            <a:spLocks noGrp="1"/>
          </p:cNvSpPr>
          <p:nvPr>
            <p:ph idx="1"/>
          </p:nvPr>
        </p:nvSpPr>
        <p:spPr>
          <a:xfrm>
            <a:off x="124691" y="1825624"/>
            <a:ext cx="11790217" cy="4838411"/>
          </a:xfrm>
        </p:spPr>
        <p:txBody>
          <a:bodyPr>
            <a:normAutofit/>
          </a:bodyPr>
          <a:lstStyle/>
          <a:p>
            <a:pPr algn="r" defTabSz="914400" rtl="1" eaLnBrk="1" latinLnBrk="0" hangingPunct="1">
              <a:lnSpc>
                <a:spcPct val="90000"/>
              </a:lnSpc>
              <a:spcBef>
                <a:spcPts val="1000"/>
              </a:spcBef>
              <a:buFont typeface="Wingdings" pitchFamily="2" charset="2"/>
              <a:buChar char="ü"/>
            </a:pPr>
            <a:r>
              <a:rPr lang="he-IL" dirty="0">
                <a:hlinkClick r:id="rId2"/>
              </a:rPr>
              <a:t> מאגר משפטים גיאומטריים במיקוד</a:t>
            </a:r>
            <a:endParaRPr lang="he-IL" dirty="0"/>
          </a:p>
          <a:p>
            <a:pPr algn="r" defTabSz="914400" rtl="1" eaLnBrk="1" latinLnBrk="0" hangingPunct="1">
              <a:lnSpc>
                <a:spcPct val="90000"/>
              </a:lnSpc>
              <a:spcBef>
                <a:spcPts val="1000"/>
              </a:spcBef>
              <a:buFont typeface="Wingdings" pitchFamily="2" charset="2"/>
              <a:buChar char="ü"/>
            </a:pPr>
            <a:r>
              <a:rPr lang="he-IL" dirty="0"/>
              <a:t> הגדרת </a:t>
            </a:r>
            <a:r>
              <a:rPr lang="en-US" dirty="0"/>
              <a:t>sin, cos, tan</a:t>
            </a:r>
            <a:r>
              <a:rPr lang="he-IL" dirty="0"/>
              <a:t> במשולש ישר זווית</a:t>
            </a:r>
          </a:p>
          <a:p>
            <a:pPr algn="r" defTabSz="914400" rtl="1" eaLnBrk="1" latinLnBrk="0" hangingPunct="1">
              <a:lnSpc>
                <a:spcPct val="90000"/>
              </a:lnSpc>
              <a:spcBef>
                <a:spcPts val="1000"/>
              </a:spcBef>
              <a:buFont typeface="Wingdings" pitchFamily="2" charset="2"/>
              <a:buChar char="ü"/>
            </a:pPr>
            <a:r>
              <a:rPr lang="he-IL" dirty="0"/>
              <a:t> נוסחאות השטח הטריגונומטריות (ע״פ זוג צלעות והזווית הכלואה ביניהן או זוג זוויות והצלע ביניהן)</a:t>
            </a:r>
          </a:p>
          <a:p>
            <a:pPr algn="r" defTabSz="914400" rtl="1" eaLnBrk="1" latinLnBrk="0" hangingPunct="1">
              <a:lnSpc>
                <a:spcPct val="90000"/>
              </a:lnSpc>
              <a:spcBef>
                <a:spcPts val="1000"/>
              </a:spcBef>
              <a:buFont typeface="Wingdings" pitchFamily="2" charset="2"/>
              <a:buChar char="ü"/>
            </a:pPr>
            <a:r>
              <a:rPr lang="he-IL" dirty="0"/>
              <a:t> משפט הסינוסים</a:t>
            </a:r>
          </a:p>
          <a:p>
            <a:pPr algn="r" defTabSz="914400" rtl="1" eaLnBrk="1" latinLnBrk="0" hangingPunct="1">
              <a:lnSpc>
                <a:spcPct val="90000"/>
              </a:lnSpc>
              <a:spcBef>
                <a:spcPts val="1000"/>
              </a:spcBef>
              <a:buFont typeface="Wingdings" pitchFamily="2" charset="2"/>
              <a:buChar char="ü"/>
            </a:pPr>
            <a:r>
              <a:rPr lang="he-IL" dirty="0"/>
              <a:t> משפט הקוסינוסים</a:t>
            </a:r>
          </a:p>
          <a:p>
            <a:pPr algn="r" defTabSz="914400" rtl="1" eaLnBrk="1" latinLnBrk="0" hangingPunct="1">
              <a:lnSpc>
                <a:spcPct val="90000"/>
              </a:lnSpc>
              <a:spcBef>
                <a:spcPts val="1000"/>
              </a:spcBef>
              <a:buFont typeface="Wingdings" pitchFamily="2" charset="2"/>
              <a:buChar char="ü"/>
            </a:pPr>
            <a:r>
              <a:rPr lang="he-IL" dirty="0"/>
              <a:t> העברת המחשבון לחישוב זוויות ביחידת מידה של מעלות (</a:t>
            </a:r>
            <a:r>
              <a:rPr lang="en-US" dirty="0"/>
              <a:t>degree</a:t>
            </a:r>
            <a:r>
              <a:rPr lang="he-IL" dirty="0"/>
              <a:t>). ברוב המחשבונים: </a:t>
            </a:r>
            <a:r>
              <a:rPr lang="en-US" dirty="0"/>
              <a:t>shift + mode + 3</a:t>
            </a:r>
            <a:r>
              <a:rPr lang="he-IL" dirty="0"/>
              <a:t>. </a:t>
            </a:r>
          </a:p>
        </p:txBody>
      </p:sp>
    </p:spTree>
    <p:extLst>
      <p:ext uri="{BB962C8B-B14F-4D97-AF65-F5344CB8AC3E}">
        <p14:creationId xmlns:p14="http://schemas.microsoft.com/office/powerpoint/2010/main" val="25224780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2777A-AC31-EC20-944E-5C9FB323A1A4}"/>
              </a:ext>
            </a:extLst>
          </p:cNvPr>
          <p:cNvSpPr>
            <a:spLocks noGrp="1"/>
          </p:cNvSpPr>
          <p:nvPr>
            <p:ph type="ctrTitle"/>
          </p:nvPr>
        </p:nvSpPr>
        <p:spPr>
          <a:xfrm>
            <a:off x="1524000" y="1828419"/>
            <a:ext cx="9144000" cy="2387600"/>
          </a:xfrm>
        </p:spPr>
        <p:txBody>
          <a:bodyPr/>
          <a:lstStyle/>
          <a:p>
            <a:r>
              <a:rPr lang="he-IL" dirty="0"/>
              <a:t>חשבון דיפרנציאלי ואינטגרלי של פונקציות פולינום, שורש ומנה</a:t>
            </a:r>
            <a:endParaRPr lang="en-US" dirty="0"/>
          </a:p>
        </p:txBody>
      </p:sp>
    </p:spTree>
    <p:extLst>
      <p:ext uri="{BB962C8B-B14F-4D97-AF65-F5344CB8AC3E}">
        <p14:creationId xmlns:p14="http://schemas.microsoft.com/office/powerpoint/2010/main" val="12087285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025EE-F8BB-B297-4CA7-EBEEAE931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D6FED-333F-80F6-4CDD-0BCF6147ECC1}"/>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p:sp>
        <p:nvSpPr>
          <p:cNvPr id="3" name="Content Placeholder 2">
            <a:extLst>
              <a:ext uri="{FF2B5EF4-FFF2-40B4-BE49-F238E27FC236}">
                <a16:creationId xmlns:a16="http://schemas.microsoft.com/office/drawing/2014/main" id="{2FDEEDDB-CF95-DD3A-C9DC-5E0010759CDC}"/>
              </a:ext>
            </a:extLst>
          </p:cNvPr>
          <p:cNvSpPr>
            <a:spLocks noGrp="1"/>
          </p:cNvSpPr>
          <p:nvPr>
            <p:ph idx="1"/>
          </p:nvPr>
        </p:nvSpPr>
        <p:spPr>
          <a:xfrm>
            <a:off x="348343" y="1690688"/>
            <a:ext cx="11495314" cy="4767943"/>
          </a:xfrm>
        </p:spPr>
        <p:txBody>
          <a:bodyPr>
            <a:normAutofit fontScale="85000" lnSpcReduction="20000"/>
          </a:bodyPr>
          <a:lstStyle/>
          <a:p>
            <a:pPr marL="0" indent="0" algn="r" defTabSz="914400" rtl="1" eaLnBrk="1" latinLnBrk="0" hangingPunct="1">
              <a:lnSpc>
                <a:spcPct val="90000"/>
              </a:lnSpc>
              <a:spcBef>
                <a:spcPts val="1000"/>
              </a:spcBef>
              <a:buNone/>
            </a:pPr>
            <a:r>
              <a:rPr lang="he-IL" dirty="0"/>
              <a:t>הערה: השאלה החמישית אינה בהכרח שאלת החקירה עבור פולינום, שורש ומנה – לעיתים השאלה החמישית עשויה להיות שאלת החקירה הטריגונומטרית, או בעיית הקיצון. </a:t>
            </a:r>
            <a:r>
              <a:rPr lang="he-IL" b="1" dirty="0"/>
              <a:t>הסתברותית – ברוב הבגרויות השאלה החמישית הינה בנושא חקירת הפונקציות שצוינו, ולכן נניח שכך יהיה גם בבגרות הקרובה.</a:t>
            </a:r>
            <a:endParaRPr lang="he-IL"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חקירת פונקציות פולינום, שורש ומנה דורשות יכולת אלגברית גבוהה והמרה מחשבתית של נתונים מספריים לגרפיים (יצירת הסקיצה).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בשאלת החקירה ישנם חוקים חוזרים – הסעיף הראשון עוסק במציאת פרמטר, תחום הגדרה, אסימפטוטות מאונכות לצירים, זוגיות ואי זוגיות, הסעיף השני הוא סעיף החקירה המרכזי, ולרוב עוסק במציאת נקודות חיתוך עם הצירים, נקודות קיצון, תחומי עלייה וירידה, ובמידה ולא התבקש בסעיף א׳ – אסימפטוטות מאונכות לצירים. הסעיף השלישי בדרך כלל מבקש שרטוט של סקיצת הפונקציה על פי מסקנות החקירה.</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כל הסעיפים שלאחר הסקיצה </a:t>
            </a:r>
            <a:r>
              <a:rPr lang="he-IL" b="1" dirty="0"/>
              <a:t>הם סעיפי מחשבה, </a:t>
            </a:r>
            <a:r>
              <a:rPr lang="he-IL" dirty="0"/>
              <a:t>המחולקים לנושאים ע״פ הרשימה בשקף הבא.</a:t>
            </a:r>
          </a:p>
        </p:txBody>
      </p:sp>
    </p:spTree>
    <p:extLst>
      <p:ext uri="{BB962C8B-B14F-4D97-AF65-F5344CB8AC3E}">
        <p14:creationId xmlns:p14="http://schemas.microsoft.com/office/powerpoint/2010/main" val="4573904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C554-FA8E-A71C-287E-E05D61E01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34F46-66B9-D011-21F9-0CA68E8F5E95}"/>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86BD3B-4C9D-7379-B8C0-406CD62B0BA5}"/>
                  </a:ext>
                </a:extLst>
              </p:cNvPr>
              <p:cNvSpPr>
                <a:spLocks noGrp="1"/>
              </p:cNvSpPr>
              <p:nvPr>
                <p:ph idx="1"/>
              </p:nvPr>
            </p:nvSpPr>
            <p:spPr>
              <a:xfrm>
                <a:off x="348342" y="1690688"/>
                <a:ext cx="11700903" cy="5045778"/>
              </a:xfrm>
            </p:spPr>
            <p:txBody>
              <a:bodyPr>
                <a:normAutofit/>
              </a:bodyPr>
              <a:lstStyle/>
              <a:p>
                <a:pPr algn="r" defTabSz="914400" rtl="1" eaLnBrk="1" latinLnBrk="0" hangingPunct="1">
                  <a:lnSpc>
                    <a:spcPct val="90000"/>
                  </a:lnSpc>
                  <a:spcBef>
                    <a:spcPts val="1000"/>
                  </a:spcBef>
                  <a:buFont typeface="Wingdings" pitchFamily="2" charset="2"/>
                  <a:buChar char="ü"/>
                </a:pPr>
                <a:r>
                  <a:rPr lang="he-IL" dirty="0"/>
                  <a:t> קשר בין גרף הפונקציה לנגזרתה </a:t>
                </a:r>
                <a:r>
                  <a:rPr lang="he-IL" dirty="0" err="1"/>
                  <a:t>ולנגזרתה</a:t>
                </a:r>
                <a:r>
                  <a:rPr lang="he-IL" dirty="0"/>
                  <a:t> השנייה</a:t>
                </a:r>
              </a:p>
              <a:p>
                <a:pPr algn="r" defTabSz="914400" rtl="1" eaLnBrk="1" latinLnBrk="0" hangingPunct="1">
                  <a:lnSpc>
                    <a:spcPct val="90000"/>
                  </a:lnSpc>
                  <a:spcBef>
                    <a:spcPts val="1000"/>
                  </a:spcBef>
                  <a:buFont typeface="Wingdings" pitchFamily="2" charset="2"/>
                  <a:buChar char="ü"/>
                </a:pPr>
                <a:r>
                  <a:rPr lang="he-IL" dirty="0"/>
                  <a:t> מספר פתרונות למשוואה הכוללת את הפונקציה </a:t>
                </a:r>
                <a:r>
                  <a:rPr lang="he-IL" b="1" dirty="0"/>
                  <a:t>או טרנספורמציה שלה</a:t>
                </a:r>
                <a:r>
                  <a:rPr lang="he-IL" dirty="0"/>
                  <a:t> על פי העברת ישר בסקיצה ומציאת מספר נקודות החיתוך. </a:t>
                </a:r>
              </a:p>
              <a:p>
                <a:pPr algn="r" defTabSz="914400" rtl="1" eaLnBrk="1" latinLnBrk="0" hangingPunct="1">
                  <a:lnSpc>
                    <a:spcPct val="90000"/>
                  </a:lnSpc>
                  <a:spcBef>
                    <a:spcPts val="1000"/>
                  </a:spcBef>
                  <a:buFont typeface="Wingdings" pitchFamily="2" charset="2"/>
                  <a:buChar char="ü"/>
                </a:pPr>
                <a:r>
                  <a:rPr lang="he-IL" dirty="0"/>
                  <a:t> בעיות משיקים</a:t>
                </a:r>
              </a:p>
              <a:p>
                <a:pPr algn="r" defTabSz="914400" rtl="1" eaLnBrk="1" latinLnBrk="0" hangingPunct="1">
                  <a:lnSpc>
                    <a:spcPct val="90000"/>
                  </a:lnSpc>
                  <a:spcBef>
                    <a:spcPts val="1000"/>
                  </a:spcBef>
                  <a:buFont typeface="Wingdings" pitchFamily="2" charset="2"/>
                  <a:buChar char="ü"/>
                </a:pPr>
                <a:r>
                  <a:rPr lang="he-IL" dirty="0"/>
                  <a:t> מציאת פרמטר</a:t>
                </a:r>
              </a:p>
              <a:p>
                <a:pPr algn="r" defTabSz="914400" rtl="1" eaLnBrk="1" latinLnBrk="0" hangingPunct="1">
                  <a:lnSpc>
                    <a:spcPct val="90000"/>
                  </a:lnSpc>
                  <a:spcBef>
                    <a:spcPts val="1000"/>
                  </a:spcBef>
                  <a:buFont typeface="Wingdings" pitchFamily="2" charset="2"/>
                  <a:buChar char="ü"/>
                </a:pPr>
                <a:r>
                  <a:rPr lang="he-IL" dirty="0"/>
                  <a:t> חשבון אינטגרלי – אינטגרל בלתי מסוים, אינטגרל מסוים, אינטגרל צובר שטח</a:t>
                </a:r>
              </a:p>
              <a:p>
                <a:pPr algn="r" defTabSz="914400" rtl="1" eaLnBrk="1" latinLnBrk="0" hangingPunct="1">
                  <a:lnSpc>
                    <a:spcPct val="90000"/>
                  </a:lnSpc>
                  <a:spcBef>
                    <a:spcPts val="1000"/>
                  </a:spcBef>
                  <a:buFont typeface="Wingdings" pitchFamily="2" charset="2"/>
                  <a:buChar char="ü"/>
                </a:pPr>
                <a:r>
                  <a:rPr lang="he-IL" dirty="0"/>
                  <a:t> טרנספורמציות – הזזה אנכית, הזזה אופקית, שיקוף אנכי, שיקוף אופקי, כיווץ ומתיחה אנכיים, כיווץ ומתיחה אופקיים, ערך מוחלט,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den>
                    </m:f>
                  </m:oMath>
                </a14:m>
                <a:r>
                  <a:rPr lang="he-IL" dirty="0"/>
                  <a:t>,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rad>
                  </m:oMath>
                </a14:m>
                <a:r>
                  <a:rPr lang="he-IL" dirty="0"/>
                  <a:t> </a:t>
                </a:r>
                <a:r>
                  <a:rPr lang="he-IL" b="1" u="sng" dirty="0"/>
                  <a:t>וקומבינציות בין הטרנספורמציות הללו</a:t>
                </a:r>
                <a:r>
                  <a:rPr lang="he-IL" u="sng" dirty="0"/>
                  <a:t>.</a:t>
                </a:r>
                <a:r>
                  <a:rPr lang="he-IL" dirty="0"/>
                  <a:t> בשקף הבא תמצאו טבלה מסכמת עבור כל הטרנספורמציות.</a:t>
                </a:r>
              </a:p>
            </p:txBody>
          </p:sp>
        </mc:Choice>
        <mc:Fallback xmlns="">
          <p:sp>
            <p:nvSpPr>
              <p:cNvPr id="3" name="Content Placeholder 2">
                <a:extLst>
                  <a:ext uri="{FF2B5EF4-FFF2-40B4-BE49-F238E27FC236}">
                    <a16:creationId xmlns:a16="http://schemas.microsoft.com/office/drawing/2014/main" id="{A186BD3B-4C9D-7379-B8C0-406CD62B0BA5}"/>
                  </a:ext>
                </a:extLst>
              </p:cNvPr>
              <p:cNvSpPr>
                <a:spLocks noGrp="1" noRot="1" noChangeAspect="1" noMove="1" noResize="1" noEditPoints="1" noAdjustHandles="1" noChangeArrowheads="1" noChangeShapeType="1" noTextEdit="1"/>
              </p:cNvSpPr>
              <p:nvPr>
                <p:ph idx="1"/>
              </p:nvPr>
            </p:nvSpPr>
            <p:spPr>
              <a:xfrm>
                <a:off x="348342" y="1690688"/>
                <a:ext cx="11700903" cy="5045778"/>
              </a:xfrm>
              <a:blipFill>
                <a:blip r:embed="rId2"/>
                <a:stretch>
                  <a:fillRect t="-2005" r="-976"/>
                </a:stretch>
              </a:blipFill>
            </p:spPr>
            <p:txBody>
              <a:bodyPr/>
              <a:lstStyle/>
              <a:p>
                <a:r>
                  <a:rPr lang="en-US">
                    <a:noFill/>
                  </a:rPr>
                  <a:t> </a:t>
                </a:r>
              </a:p>
            </p:txBody>
          </p:sp>
        </mc:Fallback>
      </mc:AlternateContent>
    </p:spTree>
    <p:extLst>
      <p:ext uri="{BB962C8B-B14F-4D97-AF65-F5344CB8AC3E}">
        <p14:creationId xmlns:p14="http://schemas.microsoft.com/office/powerpoint/2010/main" val="1512081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5D1B5-B740-62EB-C403-BB611D86D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D219F6-E330-13FB-21F7-60F8BF5E80C8}"/>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p:sp>
        <p:nvSpPr>
          <p:cNvPr id="7" name="TextBox 6">
            <a:extLst>
              <a:ext uri="{FF2B5EF4-FFF2-40B4-BE49-F238E27FC236}">
                <a16:creationId xmlns:a16="http://schemas.microsoft.com/office/drawing/2014/main" id="{D045BB5D-D175-FA60-D269-4B04E24DAC93}"/>
              </a:ext>
            </a:extLst>
          </p:cNvPr>
          <p:cNvSpPr txBox="1"/>
          <p:nvPr/>
        </p:nvSpPr>
        <p:spPr>
          <a:xfrm>
            <a:off x="6966849" y="1940312"/>
            <a:ext cx="4474302" cy="369332"/>
          </a:xfrm>
          <a:prstGeom prst="rect">
            <a:avLst/>
          </a:prstGeom>
          <a:noFill/>
        </p:spPr>
        <p:txBody>
          <a:bodyPr wrap="none" rtlCol="0">
            <a:spAutoFit/>
          </a:bodyPr>
          <a:lstStyle/>
          <a:p>
            <a:pPr marL="0" algn="r" defTabSz="914400" rtl="1" eaLnBrk="1" latinLnBrk="0" hangingPunct="1"/>
            <a:r>
              <a:rPr lang="he-IL" dirty="0">
                <a:hlinkClick r:id="rId2"/>
              </a:rPr>
              <a:t>טבלת סיכום טרנספורמציות מתוך אתר ״מלומד״</a:t>
            </a:r>
            <a:endParaRPr lang="en-US" dirty="0"/>
          </a:p>
        </p:txBody>
      </p:sp>
    </p:spTree>
    <p:extLst>
      <p:ext uri="{BB962C8B-B14F-4D97-AF65-F5344CB8AC3E}">
        <p14:creationId xmlns:p14="http://schemas.microsoft.com/office/powerpoint/2010/main" val="933207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14BF-B1A0-D7D4-FB19-98E4DF168077}"/>
              </a:ext>
            </a:extLst>
          </p:cNvPr>
          <p:cNvSpPr>
            <a:spLocks noGrp="1"/>
          </p:cNvSpPr>
          <p:nvPr>
            <p:ph type="title"/>
          </p:nvPr>
        </p:nvSpPr>
        <p:spPr/>
        <p:txBody>
          <a:bodyPr>
            <a:normAutofit/>
          </a:bodyPr>
          <a:lstStyle/>
          <a:p>
            <a:pPr algn="ctr"/>
            <a:r>
              <a:rPr lang="he-IL" sz="2400" b="1" u="sng" dirty="0"/>
              <a:t>סיכום קצר: מה צריך לדעת בשביל השאלה הקצרה בגיאומטריה וטריגונומטריה במישור?</a:t>
            </a:r>
            <a:endParaRPr lang="en-US" sz="2400" b="1" u="sng" dirty="0"/>
          </a:p>
        </p:txBody>
      </p:sp>
      <p:sp>
        <p:nvSpPr>
          <p:cNvPr id="3" name="Content Placeholder 2">
            <a:extLst>
              <a:ext uri="{FF2B5EF4-FFF2-40B4-BE49-F238E27FC236}">
                <a16:creationId xmlns:a16="http://schemas.microsoft.com/office/drawing/2014/main" id="{0C9B7D7D-AB24-AABC-AE4C-CB50DE9BAF6C}"/>
              </a:ext>
            </a:extLst>
          </p:cNvPr>
          <p:cNvSpPr>
            <a:spLocks noGrp="1"/>
          </p:cNvSpPr>
          <p:nvPr>
            <p:ph idx="1"/>
          </p:nvPr>
        </p:nvSpPr>
        <p:spPr>
          <a:xfrm>
            <a:off x="180109" y="1825625"/>
            <a:ext cx="11734799" cy="4351338"/>
          </a:xfrm>
        </p:spPr>
        <p:txBody>
          <a:bodyPr>
            <a:normAutofit fontScale="92500" lnSpcReduction="10000"/>
          </a:bodyPr>
          <a:lstStyle/>
          <a:p>
            <a:pPr algn="r" defTabSz="914400" rtl="1" eaLnBrk="1" latinLnBrk="0" hangingPunct="1">
              <a:lnSpc>
                <a:spcPct val="90000"/>
              </a:lnSpc>
              <a:spcBef>
                <a:spcPts val="1000"/>
              </a:spcBef>
              <a:buFont typeface="Wingdings" pitchFamily="2" charset="2"/>
              <a:buChar char="ü"/>
            </a:pPr>
            <a:r>
              <a:rPr lang="he-IL" dirty="0"/>
              <a:t> סוגי ותכונות משולשים: משולש שווה שוקיים, שווה צלעות, ישר זווית...</a:t>
            </a:r>
          </a:p>
          <a:p>
            <a:pPr algn="r" defTabSz="914400" rtl="1" eaLnBrk="1" latinLnBrk="0" hangingPunct="1">
              <a:lnSpc>
                <a:spcPct val="90000"/>
              </a:lnSpc>
              <a:spcBef>
                <a:spcPts val="1000"/>
              </a:spcBef>
              <a:buFont typeface="Wingdings" pitchFamily="2" charset="2"/>
              <a:buChar char="ü"/>
            </a:pPr>
            <a:r>
              <a:rPr lang="he-IL" dirty="0"/>
              <a:t> סוגי מרובעים ותכונותיהם: טרפז, דלתון, מקבילית, מלבן, מעוין, ריבוע...</a:t>
            </a:r>
          </a:p>
          <a:p>
            <a:pPr algn="r" defTabSz="914400" rtl="1" eaLnBrk="1" latinLnBrk="0" hangingPunct="1">
              <a:lnSpc>
                <a:spcPct val="90000"/>
              </a:lnSpc>
              <a:spcBef>
                <a:spcPts val="1000"/>
              </a:spcBef>
              <a:buFont typeface="Wingdings" pitchFamily="2" charset="2"/>
              <a:buChar char="ü"/>
            </a:pPr>
            <a:r>
              <a:rPr lang="he-IL" dirty="0"/>
              <a:t> נוסחאות שטח משולש (כולל טריגונומטריות) ונוסחאות השטח עבור כל מרובע</a:t>
            </a:r>
          </a:p>
          <a:p>
            <a:pPr algn="r" defTabSz="914400" rtl="1" eaLnBrk="1" latinLnBrk="0" hangingPunct="1">
              <a:lnSpc>
                <a:spcPct val="90000"/>
              </a:lnSpc>
              <a:spcBef>
                <a:spcPts val="1000"/>
              </a:spcBef>
              <a:buFont typeface="Wingdings" pitchFamily="2" charset="2"/>
              <a:buChar char="ü"/>
            </a:pPr>
            <a:r>
              <a:rPr lang="he-IL" dirty="0"/>
              <a:t> חפיפת משולשים – משפטי החפיפה ומסקנות החפיפה</a:t>
            </a:r>
          </a:p>
          <a:p>
            <a:pPr algn="r" defTabSz="914400" rtl="1" eaLnBrk="1" latinLnBrk="0" hangingPunct="1">
              <a:lnSpc>
                <a:spcPct val="90000"/>
              </a:lnSpc>
              <a:spcBef>
                <a:spcPts val="1000"/>
              </a:spcBef>
              <a:buFont typeface="Wingdings" pitchFamily="2" charset="2"/>
              <a:buChar char="ü"/>
            </a:pPr>
            <a:r>
              <a:rPr lang="he-IL" dirty="0"/>
              <a:t> דמיון ופרופורציה – משפטי תאלס, משפט חוצה הזווית, משפטי הדמיון, מסקנות הדמיון, יחס השטחים בין משולשים דומים</a:t>
            </a:r>
          </a:p>
          <a:p>
            <a:pPr algn="r" defTabSz="914400" rtl="1" eaLnBrk="1" latinLnBrk="0" hangingPunct="1">
              <a:lnSpc>
                <a:spcPct val="90000"/>
              </a:lnSpc>
              <a:spcBef>
                <a:spcPts val="1000"/>
              </a:spcBef>
              <a:buFont typeface="Wingdings" pitchFamily="2" charset="2"/>
              <a:buChar char="ü"/>
            </a:pPr>
            <a:r>
              <a:rPr lang="he-IL" dirty="0"/>
              <a:t> תכונות המעגל: זוויות היקפיות, מרכזיות, קשתות, שטח והיקף מעגל, מעגל חוסם וחסום במשולש, מעגל חוסם מרובע</a:t>
            </a:r>
          </a:p>
          <a:p>
            <a:pPr algn="r" defTabSz="914400" rtl="1" eaLnBrk="1" latinLnBrk="0" hangingPunct="1">
              <a:lnSpc>
                <a:spcPct val="90000"/>
              </a:lnSpc>
              <a:spcBef>
                <a:spcPts val="1000"/>
              </a:spcBef>
              <a:buFont typeface="Wingdings" pitchFamily="2" charset="2"/>
              <a:buChar char="ü"/>
            </a:pPr>
            <a:r>
              <a:rPr lang="he-IL" dirty="0"/>
              <a:t> ישרים ובניות: אלכסונים, תיכונים, גבהים, חוצי זוויות, אנכים אמצעיים, רדיוס, קוטר, מיתר, קשתות, משיקים ותכונותיהם, קטע אמצעים, מפגש תיכונים, מפגש גבהים, מפגש אנכים אמצעיים</a:t>
            </a:r>
          </a:p>
          <a:p>
            <a:pPr algn="r" defTabSz="914400" rtl="1" eaLnBrk="1" latinLnBrk="0" hangingPunct="1">
              <a:lnSpc>
                <a:spcPct val="90000"/>
              </a:lnSpc>
              <a:spcBef>
                <a:spcPts val="1000"/>
              </a:spcBef>
              <a:buFont typeface="Wingdings" pitchFamily="2" charset="2"/>
              <a:buChar char="ü"/>
            </a:pPr>
            <a:endParaRPr lang="en-US" dirty="0"/>
          </a:p>
        </p:txBody>
      </p:sp>
    </p:spTree>
    <p:extLst>
      <p:ext uri="{BB962C8B-B14F-4D97-AF65-F5344CB8AC3E}">
        <p14:creationId xmlns:p14="http://schemas.microsoft.com/office/powerpoint/2010/main" val="40167835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C1A20-DBBC-9482-3D69-FE60F0411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30E46-525E-31B3-AB13-05073A46D5E5}"/>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p:sp>
        <p:nvSpPr>
          <p:cNvPr id="3" name="Content Placeholder 2">
            <a:extLst>
              <a:ext uri="{FF2B5EF4-FFF2-40B4-BE49-F238E27FC236}">
                <a16:creationId xmlns:a16="http://schemas.microsoft.com/office/drawing/2014/main" id="{8AE21C96-031D-93FC-C11E-30C95803B2B7}"/>
              </a:ext>
            </a:extLst>
          </p:cNvPr>
          <p:cNvSpPr>
            <a:spLocks noGrp="1"/>
          </p:cNvSpPr>
          <p:nvPr>
            <p:ph idx="1"/>
          </p:nvPr>
        </p:nvSpPr>
        <p:spPr>
          <a:xfrm>
            <a:off x="348343" y="1690688"/>
            <a:ext cx="11495314" cy="4767943"/>
          </a:xfrm>
        </p:spPr>
        <p:txBody>
          <a:bodyPr>
            <a:normAutofit/>
          </a:bodyPr>
          <a:lstStyle/>
          <a:p>
            <a:pPr marL="0" indent="0" algn="r" defTabSz="914400" rtl="1" eaLnBrk="1" latinLnBrk="0" hangingPunct="1">
              <a:lnSpc>
                <a:spcPct val="90000"/>
              </a:lnSpc>
              <a:spcBef>
                <a:spcPts val="1000"/>
              </a:spcBef>
              <a:buNone/>
            </a:pPr>
            <a:r>
              <a:rPr lang="he-IL" dirty="0"/>
              <a:t>בשקפים הבאים נפתור את השאלה הבאה:</a:t>
            </a:r>
          </a:p>
        </p:txBody>
      </p:sp>
      <p:pic>
        <p:nvPicPr>
          <p:cNvPr id="5" name="Picture 4">
            <a:extLst>
              <a:ext uri="{FF2B5EF4-FFF2-40B4-BE49-F238E27FC236}">
                <a16:creationId xmlns:a16="http://schemas.microsoft.com/office/drawing/2014/main" id="{00615405-C80C-65CF-E0CC-A77AF57EC3B9}"/>
              </a:ext>
            </a:extLst>
          </p:cNvPr>
          <p:cNvPicPr>
            <a:picLocks noChangeAspect="1"/>
          </p:cNvPicPr>
          <p:nvPr/>
        </p:nvPicPr>
        <p:blipFill>
          <a:blip r:embed="rId3"/>
          <a:stretch>
            <a:fillRect/>
          </a:stretch>
        </p:blipFill>
        <p:spPr>
          <a:xfrm>
            <a:off x="2868651" y="2434769"/>
            <a:ext cx="6454698" cy="4423231"/>
          </a:xfrm>
          <a:prstGeom prst="rect">
            <a:avLst/>
          </a:prstGeom>
        </p:spPr>
      </p:pic>
    </p:spTree>
    <p:extLst>
      <p:ext uri="{BB962C8B-B14F-4D97-AF65-F5344CB8AC3E}">
        <p14:creationId xmlns:p14="http://schemas.microsoft.com/office/powerpoint/2010/main" val="37916081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299CD-AB2D-AEFD-8F09-CF4070F66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17D15-3251-2A4E-5F1B-17FE770C767D}"/>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F1E0319-3CBB-B87A-43E0-5CA94CCBFEEE}"/>
                  </a:ext>
                </a:extLst>
              </p:cNvPr>
              <p:cNvSpPr>
                <a:spLocks noGrp="1"/>
              </p:cNvSpPr>
              <p:nvPr>
                <p:ph idx="1"/>
              </p:nvPr>
            </p:nvSpPr>
            <p:spPr>
              <a:xfrm>
                <a:off x="348343" y="1690688"/>
                <a:ext cx="11495314" cy="4767943"/>
              </a:xfrm>
            </p:spPr>
            <p:txBody>
              <a:bodyPr>
                <a:normAutofit fontScale="92500" lnSpcReduction="10000"/>
              </a:bodyPr>
              <a:lstStyle/>
              <a:p>
                <a:pPr marL="0" indent="0" algn="r" defTabSz="914400" rtl="1" eaLnBrk="1" latinLnBrk="0" hangingPunct="1">
                  <a:lnSpc>
                    <a:spcPct val="90000"/>
                  </a:lnSpc>
                  <a:spcBef>
                    <a:spcPts val="1000"/>
                  </a:spcBef>
                  <a:buNone/>
                </a:pPr>
                <a:r>
                  <a:rPr lang="he-IL" dirty="0"/>
                  <a:t>פתרון סעיף א׳:</a:t>
                </a:r>
                <a:br>
                  <a:rPr lang="en-US" dirty="0"/>
                </a:br>
                <a:br>
                  <a:rPr lang="en-US" dirty="0"/>
                </a:br>
                <a:r>
                  <a:rPr lang="he-IL" dirty="0"/>
                  <a:t>הפונקציה היא פונקציית מנה, ועל כן עלינו להגביל את המכנה שלה מלהתאפס, וכוללת בה גם פונקציית שורש, ועל כן עלינו להגביל את תוכן השורש מלהיות שלילי. נזכור ש-</a:t>
                </a:r>
                <a:r>
                  <a:rPr lang="en-US" dirty="0"/>
                  <a:t>k</a:t>
                </a:r>
                <a:r>
                  <a:rPr lang="he-IL" dirty="0"/>
                  <a:t> חיובי בפתרון אי השוויון:</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14:m>
                  <m:oMathPara xmlns:m="http://schemas.openxmlformats.org/officeDocument/2006/math">
                    <m:oMathParaPr>
                      <m:jc m:val="center"/>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≠0</m:t>
                      </m:r>
                      <m:r>
                        <a:rPr lang="he-IL" b="0" i="1" smtClean="0">
                          <a:latin typeface="Cambria Math" panose="02040503050406030204" pitchFamily="18" charset="0"/>
                        </a:rPr>
                        <m:t> </m:t>
                      </m:r>
                      <m:r>
                        <a:rPr lang="he-IL" b="0" i="1" smtClean="0">
                          <a:latin typeface="Cambria Math" panose="02040503050406030204" pitchFamily="18" charset="0"/>
                        </a:rPr>
                        <m:t>וגם</m:t>
                      </m:r>
                      <m:r>
                        <a:rPr lang="en-US" b="0" i="1" smtClean="0">
                          <a:latin typeface="Cambria Math" panose="02040503050406030204" pitchFamily="18" charset="0"/>
                        </a:rPr>
                        <m:t> 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≥0</m:t>
                      </m:r>
                    </m:oMath>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≠0 </m:t>
                      </m:r>
                      <m:r>
                        <a:rPr lang="he-IL" b="0" i="1" smtClean="0">
                          <a:latin typeface="Cambria Math" panose="02040503050406030204" pitchFamily="18" charset="0"/>
                        </a:rPr>
                        <m:t>וגם</m:t>
                      </m:r>
                      <m:r>
                        <a:rPr lang="en-US" b="0" i="1" smtClean="0">
                          <a:latin typeface="Cambria Math" panose="02040503050406030204" pitchFamily="18" charset="0"/>
                        </a:rPr>
                        <m:t> </m:t>
                      </m:r>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𝑘</m:t>
                          </m:r>
                        </m:e>
                      </m:d>
                      <m:r>
                        <a:rPr lang="en-US" b="0" i="1" smtClean="0">
                          <a:latin typeface="Cambria Math" panose="02040503050406030204" pitchFamily="18" charset="0"/>
                        </a:rPr>
                        <m:t>≥0</m:t>
                      </m:r>
                    </m:oMath>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≠0 </m:t>
                      </m:r>
                      <m:r>
                        <a:rPr lang="he-IL" b="0" i="1" smtClean="0">
                          <a:latin typeface="Cambria Math" panose="02040503050406030204" pitchFamily="18" charset="0"/>
                        </a:rPr>
                        <m:t>וגם</m:t>
                      </m:r>
                      <m:r>
                        <a:rPr lang="he-IL"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≤0 </m:t>
                      </m:r>
                      <m:r>
                        <a:rPr lang="he-IL" b="0" i="1" smtClean="0">
                          <a:latin typeface="Cambria Math" panose="02040503050406030204" pitchFamily="18" charset="0"/>
                        </a:rPr>
                        <m:t>או</m:t>
                      </m:r>
                      <m:r>
                        <a:rPr lang="he-IL"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5</m:t>
                          </m:r>
                        </m:den>
                      </m:f>
                    </m:oMath>
                    <m:oMath xmlns:m="http://schemas.openxmlformats.org/officeDocument/2006/math">
                      <m:r>
                        <a:rPr lang="en-US" b="1" i="1" smtClean="0">
                          <a:latin typeface="Cambria Math" panose="02040503050406030204" pitchFamily="18" charset="0"/>
                        </a:rPr>
                        <m:t>𝒙</m:t>
                      </m:r>
                      <m:r>
                        <a:rPr lang="en-US" b="1" i="1" smtClean="0">
                          <a:latin typeface="Cambria Math" panose="02040503050406030204" pitchFamily="18" charset="0"/>
                        </a:rPr>
                        <m:t>&lt;</m:t>
                      </m:r>
                      <m:r>
                        <a:rPr lang="en-US" b="1" i="1" smtClean="0">
                          <a:latin typeface="Cambria Math" panose="02040503050406030204" pitchFamily="18" charset="0"/>
                        </a:rPr>
                        <m:t>𝟎</m:t>
                      </m:r>
                      <m:r>
                        <a:rPr lang="he-IL" b="1" i="1" smtClean="0">
                          <a:latin typeface="Cambria Math" panose="02040503050406030204" pitchFamily="18" charset="0"/>
                        </a:rPr>
                        <m:t> </m:t>
                      </m:r>
                      <m:r>
                        <a:rPr lang="he-IL" b="1" i="1" smtClean="0">
                          <a:latin typeface="Cambria Math" panose="02040503050406030204" pitchFamily="18" charset="0"/>
                        </a:rPr>
                        <m:t>או</m:t>
                      </m:r>
                      <m:r>
                        <a:rPr lang="he-IL" b="1" i="1" smtClean="0">
                          <a:latin typeface="Cambria Math" panose="02040503050406030204" pitchFamily="18" charset="0"/>
                        </a:rPr>
                        <m:t> </m:t>
                      </m:r>
                      <m:r>
                        <a:rPr lang="en-US" b="1" i="1" smtClean="0">
                          <a:latin typeface="Cambria Math" panose="02040503050406030204" pitchFamily="18" charset="0"/>
                        </a:rPr>
                        <m:t>𝒙</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𝒌</m:t>
                          </m:r>
                        </m:num>
                        <m:den>
                          <m:r>
                            <a:rPr lang="en-US" b="1" i="1" smtClean="0">
                              <a:latin typeface="Cambria Math" panose="02040503050406030204" pitchFamily="18" charset="0"/>
                            </a:rPr>
                            <m:t>𝟓</m:t>
                          </m:r>
                        </m:den>
                      </m:f>
                    </m:oMath>
                    <m:oMath xmlns:m="http://schemas.openxmlformats.org/officeDocument/2006/math">
                      <m:r>
                        <a:rPr lang="en-US" b="0" i="1" smtClean="0">
                          <a:latin typeface="Cambria Math" panose="02040503050406030204" pitchFamily="18" charset="0"/>
                        </a:rPr>
                        <m:t> </m:t>
                      </m:r>
                    </m:oMath>
                  </m:oMathPara>
                </a14:m>
                <a:endParaRPr lang="he-IL" dirty="0"/>
              </a:p>
            </p:txBody>
          </p:sp>
        </mc:Choice>
        <mc:Fallback xmlns="">
          <p:sp>
            <p:nvSpPr>
              <p:cNvPr id="3" name="Content Placeholder 2">
                <a:extLst>
                  <a:ext uri="{FF2B5EF4-FFF2-40B4-BE49-F238E27FC236}">
                    <a16:creationId xmlns:a16="http://schemas.microsoft.com/office/drawing/2014/main" id="{5F1E0319-3CBB-B87A-43E0-5CA94CCBFEEE}"/>
                  </a:ext>
                </a:extLst>
              </p:cNvPr>
              <p:cNvSpPr>
                <a:spLocks noGrp="1" noRot="1" noChangeAspect="1" noMove="1" noResize="1" noEditPoints="1" noAdjustHandles="1" noChangeArrowheads="1" noChangeShapeType="1" noTextEdit="1"/>
              </p:cNvSpPr>
              <p:nvPr>
                <p:ph idx="1"/>
              </p:nvPr>
            </p:nvSpPr>
            <p:spPr>
              <a:xfrm>
                <a:off x="348343" y="1690688"/>
                <a:ext cx="11495314" cy="4767943"/>
              </a:xfrm>
              <a:blipFill>
                <a:blip r:embed="rId3"/>
                <a:stretch>
                  <a:fillRect l="-331" t="-2653" r="-993" b="-531"/>
                </a:stretch>
              </a:blipFill>
            </p:spPr>
            <p:txBody>
              <a:bodyPr/>
              <a:lstStyle/>
              <a:p>
                <a:r>
                  <a:rPr lang="en-US">
                    <a:noFill/>
                  </a:rPr>
                  <a:t> </a:t>
                </a:r>
              </a:p>
            </p:txBody>
          </p:sp>
        </mc:Fallback>
      </mc:AlternateContent>
    </p:spTree>
    <p:extLst>
      <p:ext uri="{BB962C8B-B14F-4D97-AF65-F5344CB8AC3E}">
        <p14:creationId xmlns:p14="http://schemas.microsoft.com/office/powerpoint/2010/main" val="19729153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A46B0-75B4-1CF0-8E9A-DCF7AE6AA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937B3-8580-5EAF-47F3-A2248206C8C3}"/>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D36913-F018-8382-EE01-17C67A2C8129}"/>
                  </a:ext>
                </a:extLst>
              </p:cNvPr>
              <p:cNvSpPr>
                <a:spLocks noGrp="1"/>
              </p:cNvSpPr>
              <p:nvPr>
                <p:ph idx="1"/>
              </p:nvPr>
            </p:nvSpPr>
            <p:spPr>
              <a:xfrm>
                <a:off x="100361" y="1690688"/>
                <a:ext cx="11743296" cy="4767943"/>
              </a:xfrm>
            </p:spPr>
            <p:txBody>
              <a:bodyPr>
                <a:normAutofit fontScale="92500" lnSpcReduction="10000"/>
              </a:bodyPr>
              <a:lstStyle/>
              <a:p>
                <a:pPr marL="0" indent="0" algn="r" defTabSz="914400" rtl="1" eaLnBrk="1" latinLnBrk="0" hangingPunct="1">
                  <a:lnSpc>
                    <a:spcPct val="90000"/>
                  </a:lnSpc>
                  <a:spcBef>
                    <a:spcPts val="1000"/>
                  </a:spcBef>
                  <a:buNone/>
                </a:pPr>
                <a:r>
                  <a:rPr lang="he-IL" dirty="0"/>
                  <a:t>פתרון סעיף ב׳:</a:t>
                </a:r>
                <a:br>
                  <a:rPr lang="en-US" dirty="0"/>
                </a:br>
                <a:br>
                  <a:rPr lang="en-US" dirty="0"/>
                </a:br>
                <a:r>
                  <a:rPr lang="he-IL" dirty="0"/>
                  <a:t>נתון כי קיימת נקודה מהסוג </a:t>
                </a:r>
                <a:r>
                  <a:rPr lang="en-US" dirty="0"/>
                  <a:t>(1.6, f(1.6))</a:t>
                </a:r>
                <a:r>
                  <a:rPr lang="he-IL" dirty="0"/>
                  <a:t> שקיימת </a:t>
                </a:r>
                <a:r>
                  <a:rPr lang="he-IL" b="1" dirty="0"/>
                  <a:t>גם על גרף </a:t>
                </a:r>
                <a:r>
                  <a:rPr lang="en-US" b="1" dirty="0"/>
                  <a:t>f(x)</a:t>
                </a:r>
                <a:r>
                  <a:rPr lang="he-IL" b="1" dirty="0"/>
                  <a:t> וגם על גרף </a:t>
                </a:r>
                <a:r>
                  <a:rPr lang="en-US" b="1" dirty="0"/>
                  <a:t>h(x)</a:t>
                </a:r>
                <a:r>
                  <a:rPr lang="he-IL" b="1" dirty="0"/>
                  <a:t>. </a:t>
                </a:r>
              </a:p>
              <a:p>
                <a:pPr marL="0" indent="0" algn="r" defTabSz="914400" rtl="1" eaLnBrk="1" latinLnBrk="0" hangingPunct="1">
                  <a:lnSpc>
                    <a:spcPct val="90000"/>
                  </a:lnSpc>
                  <a:spcBef>
                    <a:spcPts val="1000"/>
                  </a:spcBef>
                  <a:buNone/>
                </a:pPr>
                <a:endParaRPr lang="he-IL" b="1" dirty="0"/>
              </a:p>
              <a:p>
                <a:pPr marL="0" indent="0" algn="r" defTabSz="914400" rtl="1" eaLnBrk="1" latinLnBrk="0" hangingPunct="1">
                  <a:lnSpc>
                    <a:spcPct val="90000"/>
                  </a:lnSpc>
                  <a:spcBef>
                    <a:spcPts val="1000"/>
                  </a:spcBef>
                  <a:buNone/>
                </a:pPr>
                <a:r>
                  <a:rPr lang="he-IL" dirty="0"/>
                  <a:t>במילים אחרות מתקיים,</a:t>
                </a:r>
              </a:p>
              <a:p>
                <a:pPr marL="0" indent="0" algn="ctr" defTabSz="914400" rtl="1" eaLnBrk="1" latinLnBrk="0" hangingPunct="1">
                  <a:lnSpc>
                    <a:spcPct val="90000"/>
                  </a:lnSpc>
                  <a:spcBef>
                    <a:spcPts val="1000"/>
                  </a:spcBef>
                  <a:buNone/>
                </a:pPr>
                <a:r>
                  <a:rPr lang="he-IL" dirty="0"/>
                  <a:t>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1.6</m:t>
                        </m:r>
                      </m:e>
                    </m:d>
                    <m:r>
                      <a:rPr lang="en-US" b="0" i="1" smtClean="0">
                        <a:latin typeface="Cambria Math" panose="02040503050406030204" pitchFamily="18" charset="0"/>
                      </a:rPr>
                      <m:t>=</m:t>
                    </m:r>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1.6</m:t>
                        </m:r>
                      </m:e>
                    </m:d>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1.6</m:t>
                        </m:r>
                      </m:e>
                    </m:d>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1.6</m:t>
                        </m:r>
                      </m:e>
                    </m:d>
                    <m:r>
                      <a:rPr lang="en-US" b="0" i="1" smtClean="0">
                        <a:latin typeface="Cambria Math" panose="02040503050406030204" pitchFamily="18" charset="0"/>
                      </a:rPr>
                      <m:t>⇒2</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1.6</m:t>
                        </m:r>
                      </m:e>
                    </m:d>
                    <m:r>
                      <a:rPr lang="en-US" b="0" i="1" smtClean="0">
                        <a:latin typeface="Cambria Math" panose="02040503050406030204" pitchFamily="18" charset="0"/>
                      </a:rPr>
                      <m:t>=0⇒</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1.6</m:t>
                        </m:r>
                      </m:e>
                    </m:d>
                    <m:r>
                      <a:rPr lang="en-US" b="0" i="1" smtClean="0">
                        <a:latin typeface="Cambria Math" panose="02040503050406030204" pitchFamily="18" charset="0"/>
                      </a:rPr>
                      <m:t>=0</m:t>
                    </m:r>
                  </m:oMath>
                </a14:m>
                <a:endParaRPr lang="he-IL" dirty="0"/>
              </a:p>
              <a:p>
                <a:pPr marL="0" indent="0" algn="ct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מכאן כי</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1.6</m:t>
                                  </m:r>
                                </m:e>
                                <m:sup>
                                  <m:r>
                                    <a:rPr lang="en-US" b="0" i="1" smtClean="0">
                                      <a:latin typeface="Cambria Math" panose="02040503050406030204" pitchFamily="18" charset="0"/>
                                    </a:rPr>
                                    <m:t>2</m:t>
                                  </m:r>
                                </m:sup>
                              </m:sSup>
                              <m:r>
                                <a:rPr lang="en-US" b="0" i="1" smtClean="0">
                                  <a:latin typeface="Cambria Math" panose="02040503050406030204" pitchFamily="18" charset="0"/>
                                </a:rPr>
                                <m:t>−1.6</m:t>
                              </m:r>
                              <m:r>
                                <a:rPr lang="en-US" b="0" i="1" smtClean="0">
                                  <a:latin typeface="Cambria Math" panose="02040503050406030204" pitchFamily="18" charset="0"/>
                                </a:rPr>
                                <m:t>𝑘</m:t>
                              </m:r>
                            </m:e>
                          </m:ra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1.6</m:t>
                              </m:r>
                            </m:e>
                            <m:sup>
                              <m:r>
                                <a:rPr lang="en-US" b="0" i="1" smtClean="0">
                                  <a:latin typeface="Cambria Math" panose="02040503050406030204" pitchFamily="18" charset="0"/>
                                </a:rPr>
                                <m:t>3</m:t>
                              </m:r>
                            </m:sup>
                          </m:sSup>
                        </m:den>
                      </m:f>
                      <m:r>
                        <a:rPr lang="en-US" b="0" i="1" smtClean="0">
                          <a:latin typeface="Cambria Math" panose="02040503050406030204" pitchFamily="18" charset="0"/>
                        </a:rPr>
                        <m:t>=0⇒</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1.6</m:t>
                              </m:r>
                            </m:e>
                            <m:sup>
                              <m:r>
                                <a:rPr lang="en-US" b="0" i="1" smtClean="0">
                                  <a:latin typeface="Cambria Math" panose="02040503050406030204" pitchFamily="18" charset="0"/>
                                </a:rPr>
                                <m:t>2</m:t>
                              </m:r>
                            </m:sup>
                          </m:sSup>
                          <m:r>
                            <a:rPr lang="en-US" b="0" i="1" smtClean="0">
                              <a:latin typeface="Cambria Math" panose="02040503050406030204" pitchFamily="18" charset="0"/>
                            </a:rPr>
                            <m:t>−1.6</m:t>
                          </m:r>
                          <m:r>
                            <a:rPr lang="en-US" b="0" i="1" smtClean="0">
                              <a:latin typeface="Cambria Math" panose="02040503050406030204" pitchFamily="18" charset="0"/>
                            </a:rPr>
                            <m:t>𝑘</m:t>
                          </m:r>
                        </m:e>
                      </m:rad>
                      <m:r>
                        <a:rPr lang="en-US" b="0" i="1" smtClean="0">
                          <a:latin typeface="Cambria Math" panose="02040503050406030204" pitchFamily="18" charset="0"/>
                        </a:rPr>
                        <m:t>=0⇒1.6</m:t>
                      </m:r>
                      <m:r>
                        <a:rPr lang="en-US" b="0" i="1" smtClean="0">
                          <a:latin typeface="Cambria Math" panose="02040503050406030204" pitchFamily="18" charset="0"/>
                        </a:rPr>
                        <m:t>𝑘</m:t>
                      </m:r>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1.6</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𝟓</m:t>
                      </m:r>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𝟔</m:t>
                      </m:r>
                      <m:r>
                        <a:rPr lang="en-US" b="1" i="1" smtClean="0">
                          <a:latin typeface="Cambria Math" panose="02040503050406030204" pitchFamily="18" charset="0"/>
                        </a:rPr>
                        <m:t>=</m:t>
                      </m:r>
                      <m:r>
                        <a:rPr lang="en-US" b="1" i="1" smtClean="0">
                          <a:latin typeface="Cambria Math" panose="02040503050406030204" pitchFamily="18" charset="0"/>
                        </a:rPr>
                        <m:t>𝟖</m:t>
                      </m:r>
                    </m:oMath>
                  </m:oMathPara>
                </a14:m>
                <a:endParaRPr lang="he-IL" b="1" dirty="0"/>
              </a:p>
              <a:p>
                <a:pPr marL="0" indent="0" algn="ctr" defTabSz="914400" rtl="1" eaLnBrk="1" latinLnBrk="0" hangingPunct="1">
                  <a:lnSpc>
                    <a:spcPct val="90000"/>
                  </a:lnSpc>
                  <a:spcBef>
                    <a:spcPts val="1000"/>
                  </a:spcBef>
                  <a:buNone/>
                </a:pPr>
                <a:endParaRPr lang="he-IL" dirty="0"/>
              </a:p>
            </p:txBody>
          </p:sp>
        </mc:Choice>
        <mc:Fallback xmlns="">
          <p:sp>
            <p:nvSpPr>
              <p:cNvPr id="3" name="Content Placeholder 2">
                <a:extLst>
                  <a:ext uri="{FF2B5EF4-FFF2-40B4-BE49-F238E27FC236}">
                    <a16:creationId xmlns:a16="http://schemas.microsoft.com/office/drawing/2014/main" id="{E5D36913-F018-8382-EE01-17C67A2C8129}"/>
                  </a:ext>
                </a:extLst>
              </p:cNvPr>
              <p:cNvSpPr>
                <a:spLocks noGrp="1" noRot="1" noChangeAspect="1" noMove="1" noResize="1" noEditPoints="1" noAdjustHandles="1" noChangeArrowheads="1" noChangeShapeType="1" noTextEdit="1"/>
              </p:cNvSpPr>
              <p:nvPr>
                <p:ph idx="1"/>
              </p:nvPr>
            </p:nvSpPr>
            <p:spPr>
              <a:xfrm>
                <a:off x="100361" y="1690688"/>
                <a:ext cx="11743296" cy="4767943"/>
              </a:xfrm>
              <a:blipFill>
                <a:blip r:embed="rId3"/>
                <a:stretch>
                  <a:fillRect t="-2653" r="-1188" b="-6366"/>
                </a:stretch>
              </a:blipFill>
            </p:spPr>
            <p:txBody>
              <a:bodyPr/>
              <a:lstStyle/>
              <a:p>
                <a:r>
                  <a:rPr lang="en-US">
                    <a:noFill/>
                  </a:rPr>
                  <a:t> </a:t>
                </a:r>
              </a:p>
            </p:txBody>
          </p:sp>
        </mc:Fallback>
      </mc:AlternateContent>
    </p:spTree>
    <p:extLst>
      <p:ext uri="{BB962C8B-B14F-4D97-AF65-F5344CB8AC3E}">
        <p14:creationId xmlns:p14="http://schemas.microsoft.com/office/powerpoint/2010/main" val="23163338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09D9E-DFD0-A627-2E40-2912AA047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E7066-5B59-2775-778D-2936917F7055}"/>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122E3A-5045-B1E6-19A8-E874C22EC8D5}"/>
                  </a:ext>
                </a:extLst>
              </p:cNvPr>
              <p:cNvSpPr>
                <a:spLocks noGrp="1"/>
              </p:cNvSpPr>
              <p:nvPr>
                <p:ph idx="1"/>
              </p:nvPr>
            </p:nvSpPr>
            <p:spPr>
              <a:xfrm>
                <a:off x="100361" y="1690688"/>
                <a:ext cx="11743296" cy="4767943"/>
              </a:xfrm>
            </p:spPr>
            <p:txBody>
              <a:bodyPr>
                <a:normAutofit fontScale="70000" lnSpcReduction="20000"/>
              </a:bodyPr>
              <a:lstStyle/>
              <a:p>
                <a:pPr marL="0" indent="0" algn="r" defTabSz="914400" rtl="1" eaLnBrk="1" latinLnBrk="0" hangingPunct="1">
                  <a:lnSpc>
                    <a:spcPct val="90000"/>
                  </a:lnSpc>
                  <a:spcBef>
                    <a:spcPts val="1000"/>
                  </a:spcBef>
                  <a:buNone/>
                </a:pPr>
                <a:r>
                  <a:rPr lang="he-IL" dirty="0"/>
                  <a:t>פתרון סעיף ג׳:</a:t>
                </a:r>
                <a:br>
                  <a:rPr lang="en-US" dirty="0"/>
                </a:br>
                <a:endParaRPr lang="he-IL" dirty="0"/>
              </a:p>
              <a:p>
                <a:pPr marL="0" indent="0" algn="r" defTabSz="914400" rtl="1" eaLnBrk="1" latinLnBrk="0" hangingPunct="1">
                  <a:lnSpc>
                    <a:spcPct val="90000"/>
                  </a:lnSpc>
                  <a:spcBef>
                    <a:spcPts val="1000"/>
                  </a:spcBef>
                  <a:buNone/>
                </a:pPr>
                <a:r>
                  <a:rPr lang="he-IL" dirty="0"/>
                  <a:t>אסימפטוטות מאונכות לצירים: המכנה מתאפס עבור </a:t>
                </a:r>
                <a:r>
                  <a:rPr lang="en-US" dirty="0"/>
                  <a:t>x=0</a:t>
                </a:r>
                <a:r>
                  <a:rPr lang="he-IL" dirty="0"/>
                  <a:t>. נשים לב שעל פי חישובינו בסעיף א׳ כך גם המונה. על כן עלינו לבדוק האם מדובר בנקודת אי רציפות סליקה (חור) או באסימפטוטה אנכית, באמצעות פישוט הפונקציה:</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−8</m:t>
                              </m:r>
                              <m:r>
                                <a:rPr lang="en-US" b="0" i="1" smtClean="0">
                                  <a:latin typeface="Cambria Math" panose="02040503050406030204" pitchFamily="18" charset="0"/>
                                </a:rPr>
                                <m:t>𝑥</m:t>
                              </m:r>
                            </m:e>
                          </m:ra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den>
                      </m:f>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𝑥</m:t>
                          </m:r>
                        </m:e>
                      </m:rad>
                      <m:r>
                        <a:rPr lang="en-US" b="0" i="1" smtClean="0">
                          <a:latin typeface="Cambria Math" panose="02040503050406030204" pitchFamily="18" charset="0"/>
                        </a:rPr>
                        <m:t>⋅</m:t>
                      </m:r>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−8</m:t>
                              </m:r>
                            </m:e>
                          </m:ra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−8</m:t>
                              </m:r>
                            </m:e>
                          </m:ra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2.5</m:t>
                              </m:r>
                            </m:sup>
                          </m:sSup>
                        </m:den>
                      </m:f>
                    </m:oMath>
                  </m:oMathPara>
                </a14:m>
                <a:endParaRPr lang="en-US" dirty="0"/>
              </a:p>
              <a:p>
                <a:pPr marL="0" indent="0" algn="r" defTabSz="914400" rtl="1" eaLnBrk="1" latinLnBrk="0" hangingPunct="1">
                  <a:lnSpc>
                    <a:spcPct val="90000"/>
                  </a:lnSpc>
                  <a:spcBef>
                    <a:spcPts val="1000"/>
                  </a:spcBef>
                  <a:buNone/>
                </a:pPr>
                <a:r>
                  <a:rPr lang="he-IL" dirty="0"/>
                  <a:t>הפונקציה המפושטת כלל לא מוגדרת עבור </a:t>
                </a:r>
                <a:r>
                  <a:rPr lang="en-US" dirty="0"/>
                  <a:t>x=0</a:t>
                </a:r>
                <a:r>
                  <a:rPr lang="he-IL" dirty="0"/>
                  <a:t> (כי השורש יהיה שלילי) ולכן מדובר באסימפטוטה אנכית עבור </a:t>
                </a:r>
                <a:r>
                  <a:rPr lang="en-US" dirty="0"/>
                  <a:t>x=0</a:t>
                </a:r>
                <a:r>
                  <a:rPr lang="he-IL" dirty="0"/>
                  <a:t>.</a:t>
                </a:r>
              </a:p>
              <a:p>
                <a:pPr marL="0" indent="0" algn="r" defTabSz="914400" rtl="1" eaLnBrk="1" latinLnBrk="0" hangingPunct="1">
                  <a:lnSpc>
                    <a:spcPct val="90000"/>
                  </a:lnSpc>
                  <a:spcBef>
                    <a:spcPts val="1000"/>
                  </a:spcBef>
                  <a:buNone/>
                </a:pPr>
                <a:endParaRPr lang="he-IL" dirty="0"/>
              </a:p>
              <a:p>
                <a:pPr marL="0" indent="0" algn="ct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lim</m:t>
                              </m:r>
                            </m:e>
                            <m:lim>
                              <m:r>
                                <a:rPr lang="en-US" b="0" i="1" smtClean="0">
                                  <a:latin typeface="Cambria Math" panose="02040503050406030204" pitchFamily="18" charset="0"/>
                                </a:rPr>
                                <m:t>𝑥</m:t>
                              </m:r>
                              <m:r>
                                <a:rPr lang="en-US" b="0" i="1" smtClean="0">
                                  <a:latin typeface="Cambria Math" panose="02040503050406030204" pitchFamily="18" charset="0"/>
                                </a:rPr>
                                <m:t>→∞</m:t>
                              </m:r>
                            </m:lim>
                          </m:limLow>
                        </m:fName>
                        <m:e>
                          <m:eqArr>
                            <m:eqArrPr>
                              <m:ctrlPr>
                                <a:rPr lang="en-US" b="0" i="1" smtClean="0">
                                  <a:latin typeface="Cambria Math" panose="02040503050406030204" pitchFamily="18" charset="0"/>
                                </a:rPr>
                              </m:ctrlPr>
                            </m:eqArrPr>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−8</m:t>
                                      </m:r>
                                      <m:r>
                                        <a:rPr lang="en-US" b="0" i="1" smtClean="0">
                                          <a:latin typeface="Cambria Math" panose="02040503050406030204" pitchFamily="18" charset="0"/>
                                        </a:rPr>
                                        <m:t>𝑥</m:t>
                                      </m:r>
                                    </m:e>
                                  </m:ra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lim</m:t>
                                      </m:r>
                                    </m:e>
                                    <m:lim>
                                      <m:r>
                                        <a:rPr lang="en-US" b="0" i="1" smtClean="0">
                                          <a:latin typeface="Cambria Math" panose="02040503050406030204" pitchFamily="18" charset="0"/>
                                        </a:rPr>
                                        <m:t>𝑥</m:t>
                                      </m:r>
                                      <m:r>
                                        <a:rPr lang="en-US" b="0" i="1" smtClean="0">
                                          <a:latin typeface="Cambria Math" panose="02040503050406030204" pitchFamily="18" charset="0"/>
                                        </a:rPr>
                                        <m:t>→∞</m:t>
                                      </m:r>
                                    </m:lim>
                                  </m:limLow>
                                </m:fName>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−8</m:t>
                                          </m:r>
                                        </m:e>
                                      </m:ra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2.5</m:t>
                                          </m:r>
                                        </m:sup>
                                      </m:sSup>
                                    </m:den>
                                  </m:f>
                                  <m:r>
                                    <a:rPr lang="en-US" b="0" i="1" smtClean="0">
                                      <a:latin typeface="Cambria Math" panose="02040503050406030204" pitchFamily="18" charset="0"/>
                                    </a:rPr>
                                    <m:t>=0</m:t>
                                  </m:r>
                                </m:e>
                              </m:func>
                            </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lim</m:t>
                                      </m:r>
                                    </m:e>
                                    <m:lim>
                                      <m:r>
                                        <a:rPr lang="en-US" b="0" i="1" smtClean="0">
                                          <a:latin typeface="Cambria Math" panose="02040503050406030204" pitchFamily="18" charset="0"/>
                                        </a:rPr>
                                        <m:t>𝑥</m:t>
                                      </m:r>
                                      <m:r>
                                        <a:rPr lang="en-US" b="0" i="1" smtClean="0">
                                          <a:latin typeface="Cambria Math" panose="02040503050406030204" pitchFamily="18" charset="0"/>
                                        </a:rPr>
                                        <m:t>→−∞</m:t>
                                      </m:r>
                                    </m:lim>
                                  </m:limLow>
                                </m:fName>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−8</m:t>
                                          </m:r>
                                          <m:r>
                                            <a:rPr lang="en-US" b="0" i="1" smtClean="0">
                                              <a:latin typeface="Cambria Math" panose="02040503050406030204" pitchFamily="18" charset="0"/>
                                            </a:rPr>
                                            <m:t>𝑥</m:t>
                                          </m:r>
                                        </m:e>
                                      </m:ra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2.5</m:t>
                                          </m:r>
                                        </m:sup>
                                      </m:sSup>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lim</m:t>
                                          </m:r>
                                        </m:e>
                                        <m:lim>
                                          <m:r>
                                            <a:rPr lang="en-US" b="0" i="1" smtClean="0">
                                              <a:latin typeface="Cambria Math" panose="02040503050406030204" pitchFamily="18" charset="0"/>
                                            </a:rPr>
                                            <m:t>𝑥</m:t>
                                          </m:r>
                                          <m:r>
                                            <a:rPr lang="en-US" b="0" i="1" smtClean="0">
                                              <a:latin typeface="Cambria Math" panose="02040503050406030204" pitchFamily="18" charset="0"/>
                                            </a:rPr>
                                            <m:t>→−∞</m:t>
                                          </m:r>
                                        </m:lim>
                                      </m:limLow>
                                    </m:fName>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−8</m:t>
                                              </m:r>
                                            </m:e>
                                          </m:ra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2.5</m:t>
                                              </m:r>
                                            </m:sup>
                                          </m:sSup>
                                        </m:den>
                                      </m:f>
                                    </m:e>
                                  </m:func>
                                  <m:r>
                                    <a:rPr lang="en-US" b="0" i="1" smtClean="0">
                                      <a:latin typeface="Cambria Math" panose="02040503050406030204" pitchFamily="18" charset="0"/>
                                    </a:rPr>
                                    <m:t>=0</m:t>
                                  </m:r>
                                </m:e>
                              </m:func>
                            </m:e>
                          </m:eqArr>
                        </m:e>
                      </m:func>
                    </m:oMath>
                  </m:oMathPara>
                </a14:m>
                <a:endParaRPr lang="en-US" b="0" dirty="0"/>
              </a:p>
              <a:p>
                <a:pPr marL="0" indent="0" algn="ct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r>
                  <a:rPr lang="he-IL" dirty="0"/>
                  <a:t>ולכן </a:t>
                </a:r>
                <a:r>
                  <a:rPr lang="en-US" dirty="0"/>
                  <a:t>y=0</a:t>
                </a:r>
                <a:r>
                  <a:rPr lang="he-IL" dirty="0"/>
                  <a:t> אסימפטוטה אופקית של הפונקציה מימין ומשמאל.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p:txBody>
          </p:sp>
        </mc:Choice>
        <mc:Fallback xmlns="">
          <p:sp>
            <p:nvSpPr>
              <p:cNvPr id="3" name="Content Placeholder 2">
                <a:extLst>
                  <a:ext uri="{FF2B5EF4-FFF2-40B4-BE49-F238E27FC236}">
                    <a16:creationId xmlns:a16="http://schemas.microsoft.com/office/drawing/2014/main" id="{06122E3A-5045-B1E6-19A8-E874C22EC8D5}"/>
                  </a:ext>
                </a:extLst>
              </p:cNvPr>
              <p:cNvSpPr>
                <a:spLocks noGrp="1" noRot="1" noChangeAspect="1" noMove="1" noResize="1" noEditPoints="1" noAdjustHandles="1" noChangeArrowheads="1" noChangeShapeType="1" noTextEdit="1"/>
              </p:cNvSpPr>
              <p:nvPr>
                <p:ph idx="1"/>
              </p:nvPr>
            </p:nvSpPr>
            <p:spPr>
              <a:xfrm>
                <a:off x="100361" y="1690688"/>
                <a:ext cx="11743296" cy="4767943"/>
              </a:xfrm>
              <a:blipFill>
                <a:blip r:embed="rId3"/>
                <a:stretch>
                  <a:fillRect l="-216" t="-2122" r="-540" b="-12467"/>
                </a:stretch>
              </a:blipFill>
            </p:spPr>
            <p:txBody>
              <a:bodyPr/>
              <a:lstStyle/>
              <a:p>
                <a:r>
                  <a:rPr lang="en-US">
                    <a:noFill/>
                  </a:rPr>
                  <a:t> </a:t>
                </a:r>
              </a:p>
            </p:txBody>
          </p:sp>
        </mc:Fallback>
      </mc:AlternateContent>
    </p:spTree>
    <p:extLst>
      <p:ext uri="{BB962C8B-B14F-4D97-AF65-F5344CB8AC3E}">
        <p14:creationId xmlns:p14="http://schemas.microsoft.com/office/powerpoint/2010/main" val="24122639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8A951-F167-E8DE-048F-7F1C91384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3C446-5933-2611-438F-FB8F3AB7AD09}"/>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3C178A-6875-137B-C66C-357F1D9BF3D9}"/>
                  </a:ext>
                </a:extLst>
              </p:cNvPr>
              <p:cNvSpPr>
                <a:spLocks noGrp="1"/>
              </p:cNvSpPr>
              <p:nvPr>
                <p:ph idx="1"/>
              </p:nvPr>
            </p:nvSpPr>
            <p:spPr>
              <a:xfrm>
                <a:off x="210206" y="1690689"/>
                <a:ext cx="11687503" cy="3217642"/>
              </a:xfrm>
            </p:spPr>
            <p:txBody>
              <a:bodyPr>
                <a:normAutofit fontScale="55000" lnSpcReduction="20000"/>
              </a:bodyPr>
              <a:lstStyle/>
              <a:p>
                <a:pPr marL="0" indent="0" algn="r" defTabSz="914400" rtl="1" eaLnBrk="1" latinLnBrk="0" hangingPunct="1">
                  <a:lnSpc>
                    <a:spcPct val="90000"/>
                  </a:lnSpc>
                  <a:spcBef>
                    <a:spcPts val="1000"/>
                  </a:spcBef>
                  <a:buNone/>
                </a:pPr>
                <a:r>
                  <a:rPr lang="he-IL" dirty="0"/>
                  <a:t>פתרון סעיף ג׳:</a:t>
                </a:r>
                <a:br>
                  <a:rPr lang="en-US" dirty="0"/>
                </a:br>
                <a:endParaRPr lang="he-IL" dirty="0"/>
              </a:p>
              <a:p>
                <a:pPr marL="0" indent="0" algn="r" defTabSz="914400" rtl="1" eaLnBrk="1" latinLnBrk="0" hangingPunct="1">
                  <a:lnSpc>
                    <a:spcPct val="90000"/>
                  </a:lnSpc>
                  <a:spcBef>
                    <a:spcPts val="1000"/>
                  </a:spcBef>
                  <a:buNone/>
                </a:pPr>
                <a:r>
                  <a:rPr lang="he-IL" dirty="0"/>
                  <a:t>נקודות קיצון: נגזור את הפונקציה ונשווה אותה לאפס, כך נוכל למצוא את שיעורי ה-</a:t>
                </a:r>
                <a:r>
                  <a:rPr lang="en-US" dirty="0"/>
                  <a:t>x</a:t>
                </a:r>
                <a:r>
                  <a:rPr lang="he-IL" dirty="0"/>
                  <a:t> של הנקודות החשודות להיות קיצון:</a:t>
                </a:r>
              </a:p>
              <a:p>
                <a:pPr marL="0" indent="0" algn="r" defTabSz="914400" rtl="1" eaLnBrk="1" latinLnBrk="0" hangingPunct="1">
                  <a:lnSpc>
                    <a:spcPct val="90000"/>
                  </a:lnSpc>
                  <a:spcBef>
                    <a:spcPts val="1000"/>
                  </a:spcBef>
                  <a:buNone/>
                </a:pPr>
                <a:endParaRPr lang="he-IL" dirty="0"/>
              </a:p>
              <a:p>
                <a:pPr marL="0" indent="0" algn="r" rtl="1">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−8</m:t>
                              </m:r>
                              <m:r>
                                <a:rPr lang="en-US" b="0" i="1" smtClean="0">
                                  <a:latin typeface="Cambria Math" panose="02040503050406030204" pitchFamily="18" charset="0"/>
                                </a:rPr>
                                <m:t>𝑥</m:t>
                              </m:r>
                            </m:e>
                          </m:ra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10</m:t>
                                  </m:r>
                                  <m:r>
                                    <a:rPr lang="en-US" b="0" i="1" smtClean="0">
                                      <a:latin typeface="Cambria Math" panose="02040503050406030204" pitchFamily="18" charset="0"/>
                                    </a:rPr>
                                    <m:t>𝑥</m:t>
                                  </m:r>
                                  <m:r>
                                    <a:rPr lang="en-US" b="0" i="1" smtClean="0">
                                      <a:latin typeface="Cambria Math" panose="02040503050406030204" pitchFamily="18" charset="0"/>
                                    </a:rPr>
                                    <m:t>−8</m:t>
                                  </m:r>
                                </m:e>
                              </m:d>
                            </m:num>
                            <m:den>
                              <m:r>
                                <a:rPr lang="en-US" b="0" i="1" smtClean="0">
                                  <a:latin typeface="Cambria Math" panose="02040503050406030204" pitchFamily="18" charset="0"/>
                                </a:rPr>
                                <m:t>2</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−8</m:t>
                                  </m:r>
                                  <m:r>
                                    <a:rPr lang="en-US" b="0" i="1" smtClean="0">
                                      <a:latin typeface="Cambria Math" panose="02040503050406030204" pitchFamily="18" charset="0"/>
                                    </a:rPr>
                                    <m:t>𝑥</m:t>
                                  </m:r>
                                </m:e>
                              </m:rad>
                            </m:den>
                          </m:f>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6</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−8</m:t>
                              </m:r>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−4</m:t>
                              </m:r>
                            </m:e>
                          </m: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6</m:t>
                              </m:r>
                            </m:sup>
                          </m:sSup>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−8</m:t>
                              </m:r>
                              <m:r>
                                <a:rPr lang="en-US" b="0" i="1" smtClean="0">
                                  <a:latin typeface="Cambria Math" panose="02040503050406030204" pitchFamily="18" charset="0"/>
                                </a:rPr>
                                <m:t>𝑥</m:t>
                              </m:r>
                            </m:e>
                          </m:ra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−24</m:t>
                          </m:r>
                          <m:r>
                            <a:rPr lang="en-US" b="0" i="1" smtClean="0">
                              <a:latin typeface="Cambria Math" panose="02040503050406030204" pitchFamily="18" charset="0"/>
                            </a:rPr>
                            <m:t>𝑥</m:t>
                          </m:r>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𝑥</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4</m:t>
                              </m:r>
                            </m:sup>
                          </m:sSup>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−8</m:t>
                              </m:r>
                              <m:r>
                                <a:rPr lang="en-US" b="0" i="1" smtClean="0">
                                  <a:latin typeface="Cambria Math" panose="02040503050406030204" pitchFamily="18" charset="0"/>
                                </a:rPr>
                                <m:t>𝑥</m:t>
                              </m:r>
                            </m:e>
                          </m:ra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−20</m:t>
                          </m:r>
                          <m:r>
                            <a:rPr lang="en-US" b="0" i="1" smtClean="0">
                              <a:latin typeface="Cambria Math" panose="02040503050406030204" pitchFamily="18" charset="0"/>
                            </a:rPr>
                            <m:t>𝑥</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4</m:t>
                              </m:r>
                            </m:sup>
                          </m:sSup>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−8</m:t>
                              </m:r>
                              <m:r>
                                <a:rPr lang="en-US" b="0" i="1" smtClean="0">
                                  <a:latin typeface="Cambria Math" panose="02040503050406030204" pitchFamily="18" charset="0"/>
                                </a:rPr>
                                <m:t>𝑥</m:t>
                              </m:r>
                            </m:e>
                          </m:rad>
                        </m:den>
                      </m:f>
                    </m:oMath>
                  </m:oMathPara>
                </a14:m>
                <a:endParaRPr lang="he-IL"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r>
                  <a:rPr lang="he-IL" dirty="0"/>
                  <a:t>נשים לב שלכל </a:t>
                </a:r>
                <a:r>
                  <a:rPr lang="en-US" dirty="0"/>
                  <a:t>x</a:t>
                </a:r>
                <a:r>
                  <a:rPr lang="he-IL" dirty="0"/>
                  <a:t> בתחום ההגדרה, המכנה של הנגזרת חיובי, ולכן רק המונה קובע את סימן והתאפסות הנגזרת:</a:t>
                </a:r>
                <a:br>
                  <a:rPr lang="en-US" dirty="0"/>
                </a:br>
                <a:endParaRPr lang="he-IL" dirty="0"/>
              </a:p>
              <a:p>
                <a:pPr marL="0" indent="0" algn="r" rtl="1">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−20</m:t>
                      </m:r>
                      <m:r>
                        <a:rPr lang="en-US" b="0" i="1" smtClean="0">
                          <a:latin typeface="Cambria Math" panose="02040503050406030204" pitchFamily="18" charset="0"/>
                        </a:rPr>
                        <m:t>𝑥</m:t>
                      </m:r>
                      <m:r>
                        <a:rPr lang="en-US" b="0" i="1" smtClean="0">
                          <a:latin typeface="Cambria Math" panose="02040503050406030204" pitchFamily="18" charset="0"/>
                        </a:rPr>
                        <m:t>=0⇒</m:t>
                      </m:r>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−2</m:t>
                          </m:r>
                        </m:e>
                      </m:d>
                      <m:r>
                        <a:rPr lang="en-US" b="0" i="1" smtClean="0">
                          <a:latin typeface="Cambria Math" panose="02040503050406030204" pitchFamily="18" charset="0"/>
                        </a:rPr>
                        <m:t>=0⇒</m:t>
                      </m:r>
                      <m:r>
                        <a:rPr lang="en-US" b="0" i="1" smtClean="0">
                          <a:latin typeface="Cambria Math" panose="02040503050406030204" pitchFamily="18" charset="0"/>
                        </a:rPr>
                        <m:t>𝑥</m:t>
                      </m:r>
                      <m:r>
                        <a:rPr lang="en-US" b="0" i="1" smtClean="0">
                          <a:latin typeface="Cambria Math" panose="02040503050406030204" pitchFamily="18" charset="0"/>
                        </a:rPr>
                        <m:t>=0, 2⇒</m:t>
                      </m:r>
                      <m:r>
                        <a:rPr lang="en-US" b="0" i="1" smtClean="0">
                          <a:latin typeface="Cambria Math" panose="02040503050406030204" pitchFamily="18" charset="0"/>
                        </a:rPr>
                        <m:t>𝑥</m:t>
                      </m:r>
                      <m:r>
                        <a:rPr lang="en-US" b="0" i="1" smtClean="0">
                          <a:latin typeface="Cambria Math" panose="02040503050406030204" pitchFamily="18" charset="0"/>
                        </a:rPr>
                        <m:t>=2</m:t>
                      </m:r>
                    </m:oMath>
                  </m:oMathPara>
                </a14:m>
                <a:endParaRPr lang="en-US" dirty="0"/>
              </a:p>
              <a:p>
                <a:pPr marL="0" indent="0" algn="r" rtl="1">
                  <a:buNone/>
                </a:pPr>
                <a:endParaRPr lang="en-US" dirty="0"/>
              </a:p>
              <a:p>
                <a:pPr marL="0" indent="0" algn="r" rtl="1">
                  <a:buNone/>
                </a:pPr>
                <a:r>
                  <a:rPr lang="he-IL" dirty="0"/>
                  <a:t>נבדוק בטבלה את התחומים ונזכור שע״פ תחום ההגדרה נקבל קיצון קצה עבור </a:t>
                </a:r>
                <a:r>
                  <a:rPr lang="en-US" dirty="0"/>
                  <a:t>x=1.6</a:t>
                </a:r>
                <a:r>
                  <a:rPr lang="he-IL" dirty="0"/>
                  <a:t>:</a:t>
                </a:r>
              </a:p>
              <a:p>
                <a:pPr marL="0" indent="0" algn="r" rtl="1">
                  <a:buNone/>
                </a:pPr>
                <a:endParaRPr lang="he-IL" dirty="0"/>
              </a:p>
              <a:p>
                <a:pPr marL="0" indent="0" algn="r" rtl="1">
                  <a:buNone/>
                </a:pPr>
                <a:endParaRPr lang="he-IL" dirty="0"/>
              </a:p>
              <a:p>
                <a:pPr marL="0" indent="0" algn="r" defTabSz="914400" rtl="1" eaLnBrk="1" latinLnBrk="0" hangingPunct="1">
                  <a:lnSpc>
                    <a:spcPct val="90000"/>
                  </a:lnSpc>
                  <a:spcBef>
                    <a:spcPts val="1000"/>
                  </a:spcBef>
                  <a:buNone/>
                </a:pPr>
                <a:endParaRPr lang="he-IL" dirty="0"/>
              </a:p>
            </p:txBody>
          </p:sp>
        </mc:Choice>
        <mc:Fallback xmlns="">
          <p:sp>
            <p:nvSpPr>
              <p:cNvPr id="3" name="Content Placeholder 2">
                <a:extLst>
                  <a:ext uri="{FF2B5EF4-FFF2-40B4-BE49-F238E27FC236}">
                    <a16:creationId xmlns:a16="http://schemas.microsoft.com/office/drawing/2014/main" id="{DF3C178A-6875-137B-C66C-357F1D9BF3D9}"/>
                  </a:ext>
                </a:extLst>
              </p:cNvPr>
              <p:cNvSpPr>
                <a:spLocks noGrp="1" noRot="1" noChangeAspect="1" noMove="1" noResize="1" noEditPoints="1" noAdjustHandles="1" noChangeArrowheads="1" noChangeShapeType="1" noTextEdit="1"/>
              </p:cNvSpPr>
              <p:nvPr>
                <p:ph idx="1"/>
              </p:nvPr>
            </p:nvSpPr>
            <p:spPr>
              <a:xfrm>
                <a:off x="210206" y="1690689"/>
                <a:ext cx="11687503" cy="3217642"/>
              </a:xfrm>
              <a:blipFill>
                <a:blip r:embed="rId3"/>
                <a:stretch>
                  <a:fillRect t="-2745" r="-21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578E25A1-61BA-6CBE-251B-BAB6FE8B6EB7}"/>
                  </a:ext>
                </a:extLst>
              </p:cNvPr>
              <p:cNvGraphicFramePr>
                <a:graphicFrameLocks noGrp="1"/>
              </p:cNvGraphicFramePr>
              <p:nvPr>
                <p:extLst>
                  <p:ext uri="{D42A27DB-BD31-4B8C-83A1-F6EECF244321}">
                    <p14:modId xmlns:p14="http://schemas.microsoft.com/office/powerpoint/2010/main" val="1317456294"/>
                  </p:ext>
                </p:extLst>
              </p:nvPr>
            </p:nvGraphicFramePr>
            <p:xfrm>
              <a:off x="916149" y="5020166"/>
              <a:ext cx="10275615" cy="1097280"/>
            </p:xfrm>
            <a:graphic>
              <a:graphicData uri="http://schemas.openxmlformats.org/drawingml/2006/table">
                <a:tbl>
                  <a:tblPr firstCol="1" bandRow="1">
                    <a:tableStyleId>{5C22544A-7EE6-4342-B048-85BDC9FD1C3A}</a:tableStyleId>
                  </a:tblPr>
                  <a:tblGrid>
                    <a:gridCol w="1467945">
                      <a:extLst>
                        <a:ext uri="{9D8B030D-6E8A-4147-A177-3AD203B41FA5}">
                          <a16:colId xmlns:a16="http://schemas.microsoft.com/office/drawing/2014/main" val="2366942986"/>
                        </a:ext>
                      </a:extLst>
                    </a:gridCol>
                    <a:gridCol w="1467945">
                      <a:extLst>
                        <a:ext uri="{9D8B030D-6E8A-4147-A177-3AD203B41FA5}">
                          <a16:colId xmlns:a16="http://schemas.microsoft.com/office/drawing/2014/main" val="3525985878"/>
                        </a:ext>
                      </a:extLst>
                    </a:gridCol>
                    <a:gridCol w="1467945">
                      <a:extLst>
                        <a:ext uri="{9D8B030D-6E8A-4147-A177-3AD203B41FA5}">
                          <a16:colId xmlns:a16="http://schemas.microsoft.com/office/drawing/2014/main" val="1437590286"/>
                        </a:ext>
                      </a:extLst>
                    </a:gridCol>
                    <a:gridCol w="1467945">
                      <a:extLst>
                        <a:ext uri="{9D8B030D-6E8A-4147-A177-3AD203B41FA5}">
                          <a16:colId xmlns:a16="http://schemas.microsoft.com/office/drawing/2014/main" val="813413485"/>
                        </a:ext>
                      </a:extLst>
                    </a:gridCol>
                    <a:gridCol w="1467945">
                      <a:extLst>
                        <a:ext uri="{9D8B030D-6E8A-4147-A177-3AD203B41FA5}">
                          <a16:colId xmlns:a16="http://schemas.microsoft.com/office/drawing/2014/main" val="621372325"/>
                        </a:ext>
                      </a:extLst>
                    </a:gridCol>
                    <a:gridCol w="1467945">
                      <a:extLst>
                        <a:ext uri="{9D8B030D-6E8A-4147-A177-3AD203B41FA5}">
                          <a16:colId xmlns:a16="http://schemas.microsoft.com/office/drawing/2014/main" val="1027272946"/>
                        </a:ext>
                      </a:extLst>
                    </a:gridCol>
                    <a:gridCol w="1467945">
                      <a:extLst>
                        <a:ext uri="{9D8B030D-6E8A-4147-A177-3AD203B41FA5}">
                          <a16:colId xmlns:a16="http://schemas.microsoft.com/office/drawing/2014/main" val="321225005"/>
                        </a:ext>
                      </a:extLst>
                    </a:gridCol>
                  </a:tblGrid>
                  <a:tr h="219034">
                    <a:tc>
                      <a:txBody>
                        <a:bodyPr/>
                        <a:lstStyle/>
                        <a:p>
                          <a:pPr marL="0" algn="ctr" defTabSz="914400" rtl="0" eaLnBrk="1" latinLnBrk="0" hangingPunct="1"/>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𝒙</m:t>
                                </m:r>
                              </m:oMath>
                            </m:oMathPara>
                          </a14:m>
                          <a:endParaRPr lang="en-US" sz="1200" dirty="0"/>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1.6</a:t>
                          </a:r>
                        </a:p>
                      </a:txBody>
                      <a:tcPr/>
                    </a:tc>
                    <a:tc>
                      <a:txBody>
                        <a:bodyPr/>
                        <a:lstStyle/>
                        <a:p>
                          <a:pPr marL="0" algn="ctr" defTabSz="914400" rtl="0" eaLnBrk="1" latinLnBrk="0" hangingPunct="1"/>
                          <a:r>
                            <a:rPr lang="en-US" sz="1200" dirty="0"/>
                            <a:t>1.8</a:t>
                          </a:r>
                        </a:p>
                      </a:txBody>
                      <a:tcPr/>
                    </a:tc>
                    <a:tc>
                      <a:txBody>
                        <a:bodyPr/>
                        <a:lstStyle/>
                        <a:p>
                          <a:pPr algn="ctr"/>
                          <a:r>
                            <a:rPr lang="en-US" sz="1200" dirty="0"/>
                            <a:t>2</a:t>
                          </a:r>
                        </a:p>
                      </a:txBody>
                      <a:tcPr/>
                    </a:tc>
                    <a:tc>
                      <a:txBody>
                        <a:bodyPr/>
                        <a:lstStyle/>
                        <a:p>
                          <a:pPr algn="ctr"/>
                          <a:r>
                            <a:rPr lang="en-US" sz="1200" dirty="0"/>
                            <a:t>3</a:t>
                          </a:r>
                        </a:p>
                      </a:txBody>
                      <a:tcPr/>
                    </a:tc>
                    <a:extLst>
                      <a:ext uri="{0D108BD9-81ED-4DB2-BD59-A6C34878D82A}">
                        <a16:rowId xmlns:a16="http://schemas.microsoft.com/office/drawing/2014/main" val="2304417410"/>
                      </a:ext>
                    </a:extLst>
                  </a:tr>
                  <a:tr h="219034">
                    <a:tc>
                      <a:txBody>
                        <a:bodyPr/>
                        <a:lstStyle/>
                        <a:p>
                          <a:pPr algn="ct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𝒇</m:t>
                                </m:r>
                                <m:r>
                                  <a:rPr lang="en-US" sz="1200" b="1" i="1" smtClean="0">
                                    <a:latin typeface="Cambria Math" panose="02040503050406030204" pitchFamily="18" charset="0"/>
                                  </a:rPr>
                                  <m:t>′(</m:t>
                                </m:r>
                                <m:r>
                                  <a:rPr lang="en-US" sz="1200" b="1" i="1" smtClean="0">
                                    <a:latin typeface="Cambria Math" panose="02040503050406030204" pitchFamily="18" charset="0"/>
                                  </a:rPr>
                                  <m:t>𝒙</m:t>
                                </m:r>
                                <m:r>
                                  <a:rPr lang="en-US" sz="1200" b="1" i="1" smtClean="0">
                                    <a:latin typeface="Cambria Math" panose="02040503050406030204" pitchFamily="18" charset="0"/>
                                  </a:rPr>
                                  <m:t>)</m:t>
                                </m:r>
                              </m:oMath>
                            </m:oMathPara>
                          </a14:m>
                          <a:endParaRPr lang="en-US" sz="1200" dirty="0"/>
                        </a:p>
                      </a:txBody>
                      <a:tcPr/>
                    </a:tc>
                    <a:tc>
                      <a:txBody>
                        <a:bodyPr/>
                        <a:lstStyle/>
                        <a:p>
                          <a:pPr algn="ctr"/>
                          <a:r>
                            <a:rPr lang="en-US" sz="1200" dirty="0"/>
                            <a:t>-</a:t>
                          </a:r>
                        </a:p>
                      </a:txBody>
                      <a:tcPr/>
                    </a:tc>
                    <a:tc>
                      <a:txBody>
                        <a:bodyPr/>
                        <a:lstStyle/>
                        <a:p>
                          <a:pPr marL="0" algn="ctr" defTabSz="914400" rtl="0" eaLnBrk="1" latinLnBrk="0" hangingPunct="1"/>
                          <a:endParaRPr lang="en-US" sz="1200" dirty="0"/>
                        </a:p>
                      </a:txBody>
                      <a:tcPr>
                        <a:solidFill>
                          <a:srgbClr val="FF0000"/>
                        </a:solidFill>
                      </a:tcPr>
                    </a:tc>
                    <a:tc>
                      <a:txBody>
                        <a:bodyPr/>
                        <a:lstStyle/>
                        <a:p>
                          <a:pPr marL="0" algn="ctr" defTabSz="914400" rtl="1" eaLnBrk="1" latinLnBrk="0" hangingPunct="1"/>
                          <a:r>
                            <a:rPr lang="he-IL" sz="1200" dirty="0"/>
                            <a:t>קצה</a:t>
                          </a:r>
                          <a:endParaRPr lang="en-US" sz="1200" dirty="0"/>
                        </a:p>
                      </a:txBody>
                      <a:tcPr/>
                    </a:tc>
                    <a:tc>
                      <a:txBody>
                        <a:bodyPr/>
                        <a:lstStyle/>
                        <a:p>
                          <a:pPr algn="ctr"/>
                          <a:r>
                            <a:rPr lang="en-US" sz="1200" dirty="0"/>
                            <a:t>+</a:t>
                          </a:r>
                        </a:p>
                      </a:txBody>
                      <a:tcPr/>
                    </a:tc>
                    <a:tc>
                      <a:txBody>
                        <a:bodyPr/>
                        <a:lstStyle/>
                        <a:p>
                          <a:pPr algn="ctr"/>
                          <a:r>
                            <a:rPr lang="en-US" sz="1200" dirty="0"/>
                            <a:t>0</a:t>
                          </a:r>
                        </a:p>
                      </a:txBody>
                      <a:tcPr/>
                    </a:tc>
                    <a:tc>
                      <a:txBody>
                        <a:bodyPr/>
                        <a:lstStyle/>
                        <a:p>
                          <a:pPr algn="ctr"/>
                          <a:r>
                            <a:rPr lang="en-US" sz="1200" dirty="0"/>
                            <a:t>-</a:t>
                          </a:r>
                        </a:p>
                      </a:txBody>
                      <a:tcPr/>
                    </a:tc>
                    <a:extLst>
                      <a:ext uri="{0D108BD9-81ED-4DB2-BD59-A6C34878D82A}">
                        <a16:rowId xmlns:a16="http://schemas.microsoft.com/office/drawing/2014/main" val="750168070"/>
                      </a:ext>
                    </a:extLst>
                  </a:tr>
                  <a:tr h="219034">
                    <a:tc>
                      <a:txBody>
                        <a:bodyPr/>
                        <a:lstStyle/>
                        <a:p>
                          <a:pPr algn="ct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𝒇</m:t>
                                </m:r>
                                <m:r>
                                  <a:rPr lang="en-US" sz="1200" b="1" i="1" smtClean="0">
                                    <a:latin typeface="Cambria Math" panose="02040503050406030204" pitchFamily="18" charset="0"/>
                                  </a:rPr>
                                  <m:t>(</m:t>
                                </m:r>
                                <m:r>
                                  <a:rPr lang="en-US" sz="1200" b="1" i="1" smtClean="0">
                                    <a:latin typeface="Cambria Math" panose="02040503050406030204" pitchFamily="18" charset="0"/>
                                  </a:rPr>
                                  <m:t>𝒙</m:t>
                                </m:r>
                                <m:r>
                                  <a:rPr lang="en-US" sz="1200" b="1" i="1" smtClean="0">
                                    <a:latin typeface="Cambria Math" panose="02040503050406030204" pitchFamily="18" charset="0"/>
                                  </a:rPr>
                                  <m:t>)</m:t>
                                </m:r>
                              </m:oMath>
                            </m:oMathPara>
                          </a14:m>
                          <a:endParaRPr lang="en-US" sz="1200" dirty="0"/>
                        </a:p>
                      </a:txBody>
                      <a:tcPr/>
                    </a:tc>
                    <a:tc>
                      <a:txBody>
                        <a:bodyPr/>
                        <a:lstStyle/>
                        <a:p>
                          <a:pPr marL="0" algn="ctr" defTabSz="914400" rtl="1" eaLnBrk="1" latinLnBrk="0" hangingPunct="1"/>
                          <a:r>
                            <a:rPr lang="he-IL" sz="1200" dirty="0"/>
                            <a:t>יורדת</a:t>
                          </a:r>
                          <a:endParaRPr lang="en-US" sz="1200" dirty="0"/>
                        </a:p>
                      </a:txBody>
                      <a:tcPr/>
                    </a:tc>
                    <a:tc>
                      <a:txBody>
                        <a:bodyPr/>
                        <a:lstStyle/>
                        <a:p>
                          <a:pPr marL="0" algn="ctr" defTabSz="914400" rtl="1" eaLnBrk="1" latinLnBrk="0" hangingPunct="1"/>
                          <a:endParaRPr lang="en-US" sz="1200" dirty="0"/>
                        </a:p>
                      </a:txBody>
                      <a:tcPr>
                        <a:solidFill>
                          <a:srgbClr val="FF0000"/>
                        </a:solidFill>
                      </a:tcPr>
                    </a:tc>
                    <a:tc>
                      <a:txBody>
                        <a:bodyPr/>
                        <a:lstStyle/>
                        <a:p>
                          <a:pPr marL="0" algn="ctr" defTabSz="914400" rtl="1" eaLnBrk="1" latinLnBrk="0" hangingPunct="1"/>
                          <a:r>
                            <a:rPr lang="he-IL" sz="1200" dirty="0"/>
                            <a:t>קיצון קצה </a:t>
                          </a:r>
                          <a:r>
                            <a:rPr lang="en-US" sz="1200" dirty="0"/>
                            <a:t>min</a:t>
                          </a:r>
                        </a:p>
                      </a:txBody>
                      <a:tcPr/>
                    </a:tc>
                    <a:tc>
                      <a:txBody>
                        <a:bodyPr/>
                        <a:lstStyle/>
                        <a:p>
                          <a:pPr marL="0" algn="ctr" defTabSz="914400" rtl="1" eaLnBrk="1" latinLnBrk="0" hangingPunct="1"/>
                          <a:r>
                            <a:rPr lang="he-IL" sz="1200" dirty="0"/>
                            <a:t>עולה</a:t>
                          </a:r>
                          <a:endParaRPr lang="en-US" sz="1200" dirty="0"/>
                        </a:p>
                      </a:txBody>
                      <a:tcPr/>
                    </a:tc>
                    <a:tc>
                      <a:txBody>
                        <a:bodyPr/>
                        <a:lstStyle/>
                        <a:p>
                          <a:pPr marL="0" algn="ctr" defTabSz="914400" rtl="1" eaLnBrk="1" latinLnBrk="0" hangingPunct="1"/>
                          <a:r>
                            <a:rPr lang="he-IL" sz="1200" dirty="0"/>
                            <a:t>קיצון </a:t>
                          </a:r>
                          <a:r>
                            <a:rPr lang="en-US" sz="1200" dirty="0"/>
                            <a:t>max</a:t>
                          </a:r>
                        </a:p>
                      </a:txBody>
                      <a:tcPr/>
                    </a:tc>
                    <a:tc>
                      <a:txBody>
                        <a:bodyPr/>
                        <a:lstStyle/>
                        <a:p>
                          <a:pPr marL="0" algn="ctr" defTabSz="914400" rtl="1" eaLnBrk="1" latinLnBrk="0" hangingPunct="1"/>
                          <a:r>
                            <a:rPr lang="he-IL" sz="1200" dirty="0"/>
                            <a:t>יורדת</a:t>
                          </a:r>
                          <a:endParaRPr lang="en-US" sz="1200" dirty="0"/>
                        </a:p>
                      </a:txBody>
                      <a:tcPr/>
                    </a:tc>
                    <a:extLst>
                      <a:ext uri="{0D108BD9-81ED-4DB2-BD59-A6C34878D82A}">
                        <a16:rowId xmlns:a16="http://schemas.microsoft.com/office/drawing/2014/main" val="2587556651"/>
                      </a:ext>
                    </a:extLst>
                  </a:tr>
                  <a:tr h="219034">
                    <a:tc>
                      <a:txBody>
                        <a:bodyPr/>
                        <a:lstStyle/>
                        <a:p>
                          <a:pPr algn="ctr"/>
                          <a:r>
                            <a:rPr lang="en-US" sz="1200" dirty="0"/>
                            <a:t>y</a:t>
                          </a:r>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endParaRPr lang="en-US" sz="1200" dirty="0"/>
                        </a:p>
                      </a:txBody>
                      <a:tcPr>
                        <a:solidFill>
                          <a:srgbClr val="FF0000"/>
                        </a:solidFill>
                      </a:tcPr>
                    </a:tc>
                    <a:tc>
                      <a:txBody>
                        <a:bodyPr/>
                        <a:lstStyle/>
                        <a:p>
                          <a:pPr marL="0" algn="ctr" defTabSz="914400" rtl="0" eaLnBrk="1" latinLnBrk="0" hangingPunct="1"/>
                          <a:r>
                            <a:rPr lang="en-US" sz="1200" dirty="0"/>
                            <a:t>0</a:t>
                          </a:r>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r>
                            <a:rPr lang="en-US" sz="1200" dirty="0"/>
                            <a:t>0.25</a:t>
                          </a:r>
                        </a:p>
                      </a:txBody>
                      <a:tcPr/>
                    </a:tc>
                    <a:tc>
                      <a:txBody>
                        <a:bodyPr/>
                        <a:lstStyle/>
                        <a:p>
                          <a:pPr marL="0" algn="ctr" defTabSz="914400" rtl="0" eaLnBrk="1" latinLnBrk="0" hangingPunct="1"/>
                          <a:r>
                            <a:rPr lang="en-US" sz="1200" dirty="0"/>
                            <a:t>---</a:t>
                          </a:r>
                        </a:p>
                      </a:txBody>
                      <a:tcPr/>
                    </a:tc>
                    <a:extLst>
                      <a:ext uri="{0D108BD9-81ED-4DB2-BD59-A6C34878D82A}">
                        <a16:rowId xmlns:a16="http://schemas.microsoft.com/office/drawing/2014/main" val="1067326373"/>
                      </a:ext>
                    </a:extLst>
                  </a:tr>
                </a:tbl>
              </a:graphicData>
            </a:graphic>
          </p:graphicFrame>
        </mc:Choice>
        <mc:Fallback xmlns="">
          <p:graphicFrame>
            <p:nvGraphicFramePr>
              <p:cNvPr id="4" name="Table 3">
                <a:extLst>
                  <a:ext uri="{FF2B5EF4-FFF2-40B4-BE49-F238E27FC236}">
                    <a16:creationId xmlns:a16="http://schemas.microsoft.com/office/drawing/2014/main" id="{578E25A1-61BA-6CBE-251B-BAB6FE8B6EB7}"/>
                  </a:ext>
                </a:extLst>
              </p:cNvPr>
              <p:cNvGraphicFramePr>
                <a:graphicFrameLocks noGrp="1"/>
              </p:cNvGraphicFramePr>
              <p:nvPr>
                <p:extLst>
                  <p:ext uri="{D42A27DB-BD31-4B8C-83A1-F6EECF244321}">
                    <p14:modId xmlns:p14="http://schemas.microsoft.com/office/powerpoint/2010/main" val="1317456294"/>
                  </p:ext>
                </p:extLst>
              </p:nvPr>
            </p:nvGraphicFramePr>
            <p:xfrm>
              <a:off x="916149" y="5020166"/>
              <a:ext cx="10275615" cy="1097280"/>
            </p:xfrm>
            <a:graphic>
              <a:graphicData uri="http://schemas.openxmlformats.org/drawingml/2006/table">
                <a:tbl>
                  <a:tblPr firstCol="1" bandRow="1">
                    <a:tableStyleId>{5C22544A-7EE6-4342-B048-85BDC9FD1C3A}</a:tableStyleId>
                  </a:tblPr>
                  <a:tblGrid>
                    <a:gridCol w="1467945">
                      <a:extLst>
                        <a:ext uri="{9D8B030D-6E8A-4147-A177-3AD203B41FA5}">
                          <a16:colId xmlns:a16="http://schemas.microsoft.com/office/drawing/2014/main" val="2366942986"/>
                        </a:ext>
                      </a:extLst>
                    </a:gridCol>
                    <a:gridCol w="1467945">
                      <a:extLst>
                        <a:ext uri="{9D8B030D-6E8A-4147-A177-3AD203B41FA5}">
                          <a16:colId xmlns:a16="http://schemas.microsoft.com/office/drawing/2014/main" val="3525985878"/>
                        </a:ext>
                      </a:extLst>
                    </a:gridCol>
                    <a:gridCol w="1467945">
                      <a:extLst>
                        <a:ext uri="{9D8B030D-6E8A-4147-A177-3AD203B41FA5}">
                          <a16:colId xmlns:a16="http://schemas.microsoft.com/office/drawing/2014/main" val="1437590286"/>
                        </a:ext>
                      </a:extLst>
                    </a:gridCol>
                    <a:gridCol w="1467945">
                      <a:extLst>
                        <a:ext uri="{9D8B030D-6E8A-4147-A177-3AD203B41FA5}">
                          <a16:colId xmlns:a16="http://schemas.microsoft.com/office/drawing/2014/main" val="813413485"/>
                        </a:ext>
                      </a:extLst>
                    </a:gridCol>
                    <a:gridCol w="1467945">
                      <a:extLst>
                        <a:ext uri="{9D8B030D-6E8A-4147-A177-3AD203B41FA5}">
                          <a16:colId xmlns:a16="http://schemas.microsoft.com/office/drawing/2014/main" val="621372325"/>
                        </a:ext>
                      </a:extLst>
                    </a:gridCol>
                    <a:gridCol w="1467945">
                      <a:extLst>
                        <a:ext uri="{9D8B030D-6E8A-4147-A177-3AD203B41FA5}">
                          <a16:colId xmlns:a16="http://schemas.microsoft.com/office/drawing/2014/main" val="1027272946"/>
                        </a:ext>
                      </a:extLst>
                    </a:gridCol>
                    <a:gridCol w="1467945">
                      <a:extLst>
                        <a:ext uri="{9D8B030D-6E8A-4147-A177-3AD203B41FA5}">
                          <a16:colId xmlns:a16="http://schemas.microsoft.com/office/drawing/2014/main" val="321225005"/>
                        </a:ext>
                      </a:extLst>
                    </a:gridCol>
                  </a:tblGrid>
                  <a:tr h="274320">
                    <a:tc>
                      <a:txBody>
                        <a:bodyPr/>
                        <a:lstStyle/>
                        <a:p>
                          <a:endParaRPr lang="en-US"/>
                        </a:p>
                      </a:txBody>
                      <a:tcPr>
                        <a:blipFill>
                          <a:blip r:embed="rId4"/>
                          <a:stretch>
                            <a:fillRect l="-862" t="-4545" r="-599138" b="-309091"/>
                          </a:stretch>
                        </a:blipFill>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1.6</a:t>
                          </a:r>
                        </a:p>
                      </a:txBody>
                      <a:tcPr/>
                    </a:tc>
                    <a:tc>
                      <a:txBody>
                        <a:bodyPr/>
                        <a:lstStyle/>
                        <a:p>
                          <a:pPr marL="0" algn="ctr" defTabSz="914400" rtl="0" eaLnBrk="1" latinLnBrk="0" hangingPunct="1"/>
                          <a:r>
                            <a:rPr lang="en-US" sz="1200" dirty="0"/>
                            <a:t>1.8</a:t>
                          </a:r>
                        </a:p>
                      </a:txBody>
                      <a:tcPr/>
                    </a:tc>
                    <a:tc>
                      <a:txBody>
                        <a:bodyPr/>
                        <a:lstStyle/>
                        <a:p>
                          <a:pPr algn="ctr"/>
                          <a:r>
                            <a:rPr lang="en-US" sz="1200" dirty="0"/>
                            <a:t>2</a:t>
                          </a:r>
                        </a:p>
                      </a:txBody>
                      <a:tcPr/>
                    </a:tc>
                    <a:tc>
                      <a:txBody>
                        <a:bodyPr/>
                        <a:lstStyle/>
                        <a:p>
                          <a:pPr algn="ctr"/>
                          <a:r>
                            <a:rPr lang="en-US" sz="1200" dirty="0"/>
                            <a:t>3</a:t>
                          </a:r>
                        </a:p>
                      </a:txBody>
                      <a:tcPr/>
                    </a:tc>
                    <a:extLst>
                      <a:ext uri="{0D108BD9-81ED-4DB2-BD59-A6C34878D82A}">
                        <a16:rowId xmlns:a16="http://schemas.microsoft.com/office/drawing/2014/main" val="2304417410"/>
                      </a:ext>
                    </a:extLst>
                  </a:tr>
                  <a:tr h="274320">
                    <a:tc>
                      <a:txBody>
                        <a:bodyPr/>
                        <a:lstStyle/>
                        <a:p>
                          <a:endParaRPr lang="en-US"/>
                        </a:p>
                      </a:txBody>
                      <a:tcPr>
                        <a:blipFill>
                          <a:blip r:embed="rId4"/>
                          <a:stretch>
                            <a:fillRect l="-862" t="-104545" r="-599138" b="-209091"/>
                          </a:stretch>
                        </a:blipFill>
                      </a:tcPr>
                    </a:tc>
                    <a:tc>
                      <a:txBody>
                        <a:bodyPr/>
                        <a:lstStyle/>
                        <a:p>
                          <a:pPr algn="ctr"/>
                          <a:r>
                            <a:rPr lang="en-US" sz="1200" dirty="0"/>
                            <a:t>-</a:t>
                          </a:r>
                        </a:p>
                      </a:txBody>
                      <a:tcPr/>
                    </a:tc>
                    <a:tc>
                      <a:txBody>
                        <a:bodyPr/>
                        <a:lstStyle/>
                        <a:p>
                          <a:pPr marL="0" algn="ctr" defTabSz="914400" rtl="0" eaLnBrk="1" latinLnBrk="0" hangingPunct="1"/>
                          <a:endParaRPr lang="en-US" sz="1200" dirty="0"/>
                        </a:p>
                      </a:txBody>
                      <a:tcPr>
                        <a:solidFill>
                          <a:srgbClr val="FF0000"/>
                        </a:solidFill>
                      </a:tcPr>
                    </a:tc>
                    <a:tc>
                      <a:txBody>
                        <a:bodyPr/>
                        <a:lstStyle/>
                        <a:p>
                          <a:pPr marL="0" algn="ctr" defTabSz="914400" rtl="1" eaLnBrk="1" latinLnBrk="0" hangingPunct="1"/>
                          <a:r>
                            <a:rPr lang="he-IL" sz="1200" dirty="0"/>
                            <a:t>קצה</a:t>
                          </a:r>
                          <a:endParaRPr lang="en-US" sz="1200" dirty="0"/>
                        </a:p>
                      </a:txBody>
                      <a:tcPr/>
                    </a:tc>
                    <a:tc>
                      <a:txBody>
                        <a:bodyPr/>
                        <a:lstStyle/>
                        <a:p>
                          <a:pPr algn="ctr"/>
                          <a:r>
                            <a:rPr lang="en-US" sz="1200" dirty="0"/>
                            <a:t>+</a:t>
                          </a:r>
                        </a:p>
                      </a:txBody>
                      <a:tcPr/>
                    </a:tc>
                    <a:tc>
                      <a:txBody>
                        <a:bodyPr/>
                        <a:lstStyle/>
                        <a:p>
                          <a:pPr algn="ctr"/>
                          <a:r>
                            <a:rPr lang="en-US" sz="1200" dirty="0"/>
                            <a:t>0</a:t>
                          </a:r>
                        </a:p>
                      </a:txBody>
                      <a:tcPr/>
                    </a:tc>
                    <a:tc>
                      <a:txBody>
                        <a:bodyPr/>
                        <a:lstStyle/>
                        <a:p>
                          <a:pPr algn="ctr"/>
                          <a:r>
                            <a:rPr lang="en-US" sz="1200" dirty="0"/>
                            <a:t>-</a:t>
                          </a:r>
                        </a:p>
                      </a:txBody>
                      <a:tcPr/>
                    </a:tc>
                    <a:extLst>
                      <a:ext uri="{0D108BD9-81ED-4DB2-BD59-A6C34878D82A}">
                        <a16:rowId xmlns:a16="http://schemas.microsoft.com/office/drawing/2014/main" val="750168070"/>
                      </a:ext>
                    </a:extLst>
                  </a:tr>
                  <a:tr h="274320">
                    <a:tc>
                      <a:txBody>
                        <a:bodyPr/>
                        <a:lstStyle/>
                        <a:p>
                          <a:endParaRPr lang="en-US"/>
                        </a:p>
                      </a:txBody>
                      <a:tcPr>
                        <a:blipFill>
                          <a:blip r:embed="rId4"/>
                          <a:stretch>
                            <a:fillRect l="-862" t="-214286" r="-599138" b="-119048"/>
                          </a:stretch>
                        </a:blipFill>
                      </a:tcPr>
                    </a:tc>
                    <a:tc>
                      <a:txBody>
                        <a:bodyPr/>
                        <a:lstStyle/>
                        <a:p>
                          <a:pPr marL="0" algn="ctr" defTabSz="914400" rtl="1" eaLnBrk="1" latinLnBrk="0" hangingPunct="1"/>
                          <a:r>
                            <a:rPr lang="he-IL" sz="1200" dirty="0"/>
                            <a:t>יורדת</a:t>
                          </a:r>
                          <a:endParaRPr lang="en-US" sz="1200" dirty="0"/>
                        </a:p>
                      </a:txBody>
                      <a:tcPr/>
                    </a:tc>
                    <a:tc>
                      <a:txBody>
                        <a:bodyPr/>
                        <a:lstStyle/>
                        <a:p>
                          <a:pPr marL="0" algn="ctr" defTabSz="914400" rtl="1" eaLnBrk="1" latinLnBrk="0" hangingPunct="1"/>
                          <a:endParaRPr lang="en-US" sz="1200" dirty="0"/>
                        </a:p>
                      </a:txBody>
                      <a:tcPr>
                        <a:solidFill>
                          <a:srgbClr val="FF0000"/>
                        </a:solidFill>
                      </a:tcPr>
                    </a:tc>
                    <a:tc>
                      <a:txBody>
                        <a:bodyPr/>
                        <a:lstStyle/>
                        <a:p>
                          <a:pPr marL="0" algn="ctr" defTabSz="914400" rtl="1" eaLnBrk="1" latinLnBrk="0" hangingPunct="1"/>
                          <a:r>
                            <a:rPr lang="he-IL" sz="1200" dirty="0"/>
                            <a:t>קיצון קצה </a:t>
                          </a:r>
                          <a:r>
                            <a:rPr lang="en-US" sz="1200" dirty="0"/>
                            <a:t>min</a:t>
                          </a:r>
                        </a:p>
                      </a:txBody>
                      <a:tcPr/>
                    </a:tc>
                    <a:tc>
                      <a:txBody>
                        <a:bodyPr/>
                        <a:lstStyle/>
                        <a:p>
                          <a:pPr marL="0" algn="ctr" defTabSz="914400" rtl="1" eaLnBrk="1" latinLnBrk="0" hangingPunct="1"/>
                          <a:r>
                            <a:rPr lang="he-IL" sz="1200" dirty="0"/>
                            <a:t>עולה</a:t>
                          </a:r>
                          <a:endParaRPr lang="en-US" sz="1200" dirty="0"/>
                        </a:p>
                      </a:txBody>
                      <a:tcPr/>
                    </a:tc>
                    <a:tc>
                      <a:txBody>
                        <a:bodyPr/>
                        <a:lstStyle/>
                        <a:p>
                          <a:pPr marL="0" algn="ctr" defTabSz="914400" rtl="1" eaLnBrk="1" latinLnBrk="0" hangingPunct="1"/>
                          <a:r>
                            <a:rPr lang="he-IL" sz="1200" dirty="0"/>
                            <a:t>קיצון </a:t>
                          </a:r>
                          <a:r>
                            <a:rPr lang="en-US" sz="1200" dirty="0"/>
                            <a:t>max</a:t>
                          </a:r>
                        </a:p>
                      </a:txBody>
                      <a:tcPr/>
                    </a:tc>
                    <a:tc>
                      <a:txBody>
                        <a:bodyPr/>
                        <a:lstStyle/>
                        <a:p>
                          <a:pPr marL="0" algn="ctr" defTabSz="914400" rtl="1" eaLnBrk="1" latinLnBrk="0" hangingPunct="1"/>
                          <a:r>
                            <a:rPr lang="he-IL" sz="1200" dirty="0"/>
                            <a:t>יורדת</a:t>
                          </a:r>
                          <a:endParaRPr lang="en-US" sz="1200" dirty="0"/>
                        </a:p>
                      </a:txBody>
                      <a:tcPr/>
                    </a:tc>
                    <a:extLst>
                      <a:ext uri="{0D108BD9-81ED-4DB2-BD59-A6C34878D82A}">
                        <a16:rowId xmlns:a16="http://schemas.microsoft.com/office/drawing/2014/main" val="2587556651"/>
                      </a:ext>
                    </a:extLst>
                  </a:tr>
                  <a:tr h="274320">
                    <a:tc>
                      <a:txBody>
                        <a:bodyPr/>
                        <a:lstStyle/>
                        <a:p>
                          <a:pPr algn="ctr"/>
                          <a:r>
                            <a:rPr lang="en-US" sz="1200" dirty="0"/>
                            <a:t>y</a:t>
                          </a:r>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endParaRPr lang="en-US" sz="1200" dirty="0"/>
                        </a:p>
                      </a:txBody>
                      <a:tcPr>
                        <a:solidFill>
                          <a:srgbClr val="FF0000"/>
                        </a:solidFill>
                      </a:tcPr>
                    </a:tc>
                    <a:tc>
                      <a:txBody>
                        <a:bodyPr/>
                        <a:lstStyle/>
                        <a:p>
                          <a:pPr marL="0" algn="ctr" defTabSz="914400" rtl="0" eaLnBrk="1" latinLnBrk="0" hangingPunct="1"/>
                          <a:r>
                            <a:rPr lang="en-US" sz="1200" dirty="0"/>
                            <a:t>0</a:t>
                          </a:r>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r>
                            <a:rPr lang="en-US" sz="1200" dirty="0"/>
                            <a:t>0.25</a:t>
                          </a:r>
                        </a:p>
                      </a:txBody>
                      <a:tcPr/>
                    </a:tc>
                    <a:tc>
                      <a:txBody>
                        <a:bodyPr/>
                        <a:lstStyle/>
                        <a:p>
                          <a:pPr marL="0" algn="ctr" defTabSz="914400" rtl="0" eaLnBrk="1" latinLnBrk="0" hangingPunct="1"/>
                          <a:r>
                            <a:rPr lang="en-US" sz="1200" dirty="0"/>
                            <a:t>---</a:t>
                          </a:r>
                        </a:p>
                      </a:txBody>
                      <a:tcPr/>
                    </a:tc>
                    <a:extLst>
                      <a:ext uri="{0D108BD9-81ED-4DB2-BD59-A6C34878D82A}">
                        <a16:rowId xmlns:a16="http://schemas.microsoft.com/office/drawing/2014/main" val="1067326373"/>
                      </a:ext>
                    </a:extLst>
                  </a:tr>
                </a:tbl>
              </a:graphicData>
            </a:graphic>
          </p:graphicFrame>
        </mc:Fallback>
      </mc:AlternateContent>
      <p:sp>
        <p:nvSpPr>
          <p:cNvPr id="7" name="TextBox 6">
            <a:extLst>
              <a:ext uri="{FF2B5EF4-FFF2-40B4-BE49-F238E27FC236}">
                <a16:creationId xmlns:a16="http://schemas.microsoft.com/office/drawing/2014/main" id="{0A4B6670-5F6B-6CD8-08B1-2DB6347839E2}"/>
              </a:ext>
            </a:extLst>
          </p:cNvPr>
          <p:cNvSpPr txBox="1"/>
          <p:nvPr/>
        </p:nvSpPr>
        <p:spPr>
          <a:xfrm>
            <a:off x="4950556" y="6400800"/>
            <a:ext cx="6987811" cy="369332"/>
          </a:xfrm>
          <a:prstGeom prst="rect">
            <a:avLst/>
          </a:prstGeom>
          <a:noFill/>
        </p:spPr>
        <p:txBody>
          <a:bodyPr wrap="none" rtlCol="0">
            <a:spAutoFit/>
          </a:bodyPr>
          <a:lstStyle/>
          <a:p>
            <a:pPr marL="0" algn="r" defTabSz="914400" rtl="1" eaLnBrk="1" latinLnBrk="0" hangingPunct="1"/>
            <a:r>
              <a:rPr lang="he-IL" b="1" dirty="0"/>
              <a:t>ועל פי הטבלה, נקודות הקיצון הן מינימום קצה </a:t>
            </a:r>
            <a:r>
              <a:rPr lang="en-US" b="1" dirty="0"/>
              <a:t>(1.6, 0)</a:t>
            </a:r>
            <a:r>
              <a:rPr lang="he-IL" b="1" dirty="0"/>
              <a:t> ומקסימום </a:t>
            </a:r>
            <a:r>
              <a:rPr lang="en-US" b="1" dirty="0"/>
              <a:t>(2,0.25)</a:t>
            </a:r>
            <a:r>
              <a:rPr lang="he-IL" b="1" dirty="0"/>
              <a:t>.</a:t>
            </a:r>
            <a:endParaRPr lang="en-US" b="1" dirty="0"/>
          </a:p>
        </p:txBody>
      </p:sp>
    </p:spTree>
    <p:extLst>
      <p:ext uri="{BB962C8B-B14F-4D97-AF65-F5344CB8AC3E}">
        <p14:creationId xmlns:p14="http://schemas.microsoft.com/office/powerpoint/2010/main" val="37630054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C7944-CF3C-6664-D0B4-601D96D9F2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4715C-614B-F417-3031-095C830D0078}"/>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p:sp>
        <p:nvSpPr>
          <p:cNvPr id="3" name="Content Placeholder 2">
            <a:extLst>
              <a:ext uri="{FF2B5EF4-FFF2-40B4-BE49-F238E27FC236}">
                <a16:creationId xmlns:a16="http://schemas.microsoft.com/office/drawing/2014/main" id="{096BCFCF-24E8-A218-5FCC-730B92FF0B7E}"/>
              </a:ext>
            </a:extLst>
          </p:cNvPr>
          <p:cNvSpPr>
            <a:spLocks noGrp="1"/>
          </p:cNvSpPr>
          <p:nvPr>
            <p:ph idx="1"/>
          </p:nvPr>
        </p:nvSpPr>
        <p:spPr>
          <a:xfrm>
            <a:off x="4976957" y="1690689"/>
            <a:ext cx="6920752" cy="4802186"/>
          </a:xfrm>
        </p:spPr>
        <p:txBody>
          <a:bodyPr>
            <a:normAutofit fontScale="77500" lnSpcReduction="20000"/>
          </a:bodyPr>
          <a:lstStyle/>
          <a:p>
            <a:pPr marL="0" indent="0" algn="r" defTabSz="914400" rtl="1" eaLnBrk="1" latinLnBrk="0" hangingPunct="1">
              <a:lnSpc>
                <a:spcPct val="90000"/>
              </a:lnSpc>
              <a:spcBef>
                <a:spcPts val="1000"/>
              </a:spcBef>
              <a:buNone/>
            </a:pPr>
            <a:r>
              <a:rPr lang="he-IL" dirty="0"/>
              <a:t>פתרון סעיף ג׳:</a:t>
            </a:r>
            <a:br>
              <a:rPr lang="en-US" dirty="0"/>
            </a:br>
            <a:endParaRPr lang="he-IL" dirty="0"/>
          </a:p>
          <a:p>
            <a:pPr marL="0" indent="0" algn="r" defTabSz="914400" rtl="1" eaLnBrk="1" latinLnBrk="0" hangingPunct="1">
              <a:lnSpc>
                <a:spcPct val="90000"/>
              </a:lnSpc>
              <a:spcBef>
                <a:spcPts val="1000"/>
              </a:spcBef>
              <a:buNone/>
            </a:pPr>
            <a:r>
              <a:rPr lang="he-IL" dirty="0"/>
              <a:t>סקיצה: את הסקיצה אנחנו מתחילים בשרטוט </a:t>
            </a:r>
            <a:r>
              <a:rPr lang="he-IL" b="1" dirty="0"/>
              <a:t>עם סרגל</a:t>
            </a:r>
            <a:r>
              <a:rPr lang="he-IL" dirty="0"/>
              <a:t> של מערכת צירים, ועם כתיבת </a:t>
            </a:r>
            <a:r>
              <a:rPr lang="he-IL" b="1" dirty="0"/>
              <a:t>שמות הצירים</a:t>
            </a:r>
            <a:r>
              <a:rPr lang="he-IL" dirty="0"/>
              <a:t> לצד כל ציר.</a:t>
            </a: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r>
              <a:rPr lang="he-IL" dirty="0"/>
              <a:t>לאחר מכן נסמן בישרים מקווקווים את האסימפטוטות המאונכות לצירים שלנו.</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השלב הבא יהיה לסמן את הנקודות הכלליות שמצאנו הקשורות לפונקציה – נקודות החיתוך עם הצירים, נקודות הקיצון (ונקודות אחרות במידה והתבקשתם למצוא, כגון פיתול...)</a:t>
            </a: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r>
              <a:rPr lang="he-IL" dirty="0"/>
              <a:t>ניעזר בטבלת הקיצון שהרכבנו בסעיפים הקודמים כדי לראות מתי הפונקציה עולה ומתי היא יורדת – כך נדע כיצד לחבר את הנקודות, ונקבל את הפונקציה הסופית</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a:p>
            <a:pPr marL="0" indent="0" algn="r" rtl="1">
              <a:buNone/>
            </a:pPr>
            <a:endParaRPr lang="he-IL" dirty="0"/>
          </a:p>
          <a:p>
            <a:pPr marL="0" indent="0" algn="r" rtl="1">
              <a:buNone/>
            </a:pPr>
            <a:endParaRPr lang="he-IL" dirty="0"/>
          </a:p>
          <a:p>
            <a:pPr marL="0" indent="0" algn="r" defTabSz="914400" rtl="1" eaLnBrk="1" latinLnBrk="0" hangingPunct="1">
              <a:lnSpc>
                <a:spcPct val="90000"/>
              </a:lnSpc>
              <a:spcBef>
                <a:spcPts val="1000"/>
              </a:spcBef>
              <a:buNone/>
            </a:pPr>
            <a:endParaRPr lang="he-IL" dirty="0"/>
          </a:p>
        </p:txBody>
      </p:sp>
      <p:grpSp>
        <p:nvGrpSpPr>
          <p:cNvPr id="12" name="Group 11">
            <a:extLst>
              <a:ext uri="{FF2B5EF4-FFF2-40B4-BE49-F238E27FC236}">
                <a16:creationId xmlns:a16="http://schemas.microsoft.com/office/drawing/2014/main" id="{719E5FBC-66A8-7002-377E-2277E83C5908}"/>
              </a:ext>
            </a:extLst>
          </p:cNvPr>
          <p:cNvGrpSpPr/>
          <p:nvPr/>
        </p:nvGrpSpPr>
        <p:grpSpPr>
          <a:xfrm>
            <a:off x="667471" y="2289978"/>
            <a:ext cx="3359233" cy="3095407"/>
            <a:chOff x="729465" y="1671802"/>
            <a:chExt cx="3359233" cy="3095407"/>
          </a:xfrm>
        </p:grpSpPr>
        <p:cxnSp>
          <p:nvCxnSpPr>
            <p:cNvPr id="6" name="Straight Arrow Connector 5">
              <a:extLst>
                <a:ext uri="{FF2B5EF4-FFF2-40B4-BE49-F238E27FC236}">
                  <a16:creationId xmlns:a16="http://schemas.microsoft.com/office/drawing/2014/main" id="{34FF60C1-B71D-89EF-9A1B-CCB4E3F103A6}"/>
                </a:ext>
              </a:extLst>
            </p:cNvPr>
            <p:cNvCxnSpPr/>
            <p:nvPr/>
          </p:nvCxnSpPr>
          <p:spPr>
            <a:xfrm flipV="1">
              <a:off x="2260315" y="2054831"/>
              <a:ext cx="0" cy="27123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5DD1DE6B-0B8A-DFB2-B476-490DDA20EAC3}"/>
                </a:ext>
              </a:extLst>
            </p:cNvPr>
            <p:cNvCxnSpPr>
              <a:cxnSpLocks/>
            </p:cNvCxnSpPr>
            <p:nvPr/>
          </p:nvCxnSpPr>
          <p:spPr>
            <a:xfrm>
              <a:off x="729465" y="3696984"/>
              <a:ext cx="303943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F83E91FC-9223-1015-BAE0-BF206656E47C}"/>
                </a:ext>
              </a:extLst>
            </p:cNvPr>
            <p:cNvSpPr txBox="1"/>
            <p:nvPr/>
          </p:nvSpPr>
          <p:spPr>
            <a:xfrm>
              <a:off x="3801440" y="3512318"/>
              <a:ext cx="287258" cy="369332"/>
            </a:xfrm>
            <a:prstGeom prst="rect">
              <a:avLst/>
            </a:prstGeom>
            <a:noFill/>
          </p:spPr>
          <p:txBody>
            <a:bodyPr wrap="none" rtlCol="0">
              <a:spAutoFit/>
            </a:bodyPr>
            <a:lstStyle/>
            <a:p>
              <a:pPr marL="0" algn="r" defTabSz="914400" rtl="1" eaLnBrk="1" latinLnBrk="0" hangingPunct="1"/>
              <a:r>
                <a:rPr lang="he-IL" dirty="0"/>
                <a:t>x</a:t>
              </a:r>
              <a:endParaRPr lang="en-US" dirty="0"/>
            </a:p>
          </p:txBody>
        </p:sp>
        <p:sp>
          <p:nvSpPr>
            <p:cNvPr id="11" name="TextBox 10">
              <a:extLst>
                <a:ext uri="{FF2B5EF4-FFF2-40B4-BE49-F238E27FC236}">
                  <a16:creationId xmlns:a16="http://schemas.microsoft.com/office/drawing/2014/main" id="{7E31A8FB-C9F1-38FE-301A-F543EC210B0C}"/>
                </a:ext>
              </a:extLst>
            </p:cNvPr>
            <p:cNvSpPr txBox="1"/>
            <p:nvPr/>
          </p:nvSpPr>
          <p:spPr>
            <a:xfrm>
              <a:off x="2116686" y="1671802"/>
              <a:ext cx="287258" cy="369332"/>
            </a:xfrm>
            <a:prstGeom prst="rect">
              <a:avLst/>
            </a:prstGeom>
            <a:noFill/>
          </p:spPr>
          <p:txBody>
            <a:bodyPr wrap="none" rtlCol="0">
              <a:spAutoFit/>
            </a:bodyPr>
            <a:lstStyle/>
            <a:p>
              <a:pPr marL="0" algn="r" defTabSz="914400" rtl="1" eaLnBrk="1" latinLnBrk="0" hangingPunct="1"/>
              <a:r>
                <a:rPr lang="en-US" dirty="0"/>
                <a:t>y</a:t>
              </a:r>
            </a:p>
          </p:txBody>
        </p:sp>
      </p:grpSp>
      <p:grpSp>
        <p:nvGrpSpPr>
          <p:cNvPr id="18" name="Group 17">
            <a:extLst>
              <a:ext uri="{FF2B5EF4-FFF2-40B4-BE49-F238E27FC236}">
                <a16:creationId xmlns:a16="http://schemas.microsoft.com/office/drawing/2014/main" id="{21F1CC1F-B3E7-F218-76A8-C936EC200507}"/>
              </a:ext>
            </a:extLst>
          </p:cNvPr>
          <p:cNvGrpSpPr/>
          <p:nvPr/>
        </p:nvGrpSpPr>
        <p:grpSpPr>
          <a:xfrm>
            <a:off x="698108" y="2882184"/>
            <a:ext cx="2827106" cy="2496620"/>
            <a:chOff x="779123" y="2270589"/>
            <a:chExt cx="2827106" cy="2496620"/>
          </a:xfrm>
        </p:grpSpPr>
        <p:cxnSp>
          <p:nvCxnSpPr>
            <p:cNvPr id="14" name="Straight Connector 13">
              <a:extLst>
                <a:ext uri="{FF2B5EF4-FFF2-40B4-BE49-F238E27FC236}">
                  <a16:creationId xmlns:a16="http://schemas.microsoft.com/office/drawing/2014/main" id="{76F0E7DE-92D7-CB69-FC6D-BF188E85F8E8}"/>
                </a:ext>
              </a:extLst>
            </p:cNvPr>
            <p:cNvCxnSpPr/>
            <p:nvPr/>
          </p:nvCxnSpPr>
          <p:spPr>
            <a:xfrm flipV="1">
              <a:off x="2260315" y="2270589"/>
              <a:ext cx="0" cy="2496620"/>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9765D6-81E7-3031-3607-9EDC45682656}"/>
                </a:ext>
              </a:extLst>
            </p:cNvPr>
            <p:cNvCxnSpPr>
              <a:cxnSpLocks/>
            </p:cNvCxnSpPr>
            <p:nvPr/>
          </p:nvCxnSpPr>
          <p:spPr>
            <a:xfrm flipV="1">
              <a:off x="779123" y="3683287"/>
              <a:ext cx="2827106" cy="24975"/>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7078DC4A-AF5F-D1E3-0C40-2F05765F626A}"/>
              </a:ext>
            </a:extLst>
          </p:cNvPr>
          <p:cNvGrpSpPr/>
          <p:nvPr/>
        </p:nvGrpSpPr>
        <p:grpSpPr>
          <a:xfrm>
            <a:off x="2230859" y="3760739"/>
            <a:ext cx="1448655" cy="860392"/>
            <a:chOff x="2292853" y="3142563"/>
            <a:chExt cx="1448655" cy="860392"/>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0D22221B-BC4E-7484-216B-042BC8CECDF7}"/>
                    </a:ext>
                  </a:extLst>
                </p14:cNvPr>
                <p14:cNvContentPartPr/>
                <p14:nvPr/>
              </p14:nvContentPartPr>
              <p14:xfrm>
                <a:off x="2621704" y="3656715"/>
                <a:ext cx="68040" cy="78840"/>
              </p14:xfrm>
            </p:contentPart>
          </mc:Choice>
          <mc:Fallback xmlns="">
            <p:pic>
              <p:nvPicPr>
                <p:cNvPr id="19" name="Ink 18">
                  <a:extLst>
                    <a:ext uri="{FF2B5EF4-FFF2-40B4-BE49-F238E27FC236}">
                      <a16:creationId xmlns:a16="http://schemas.microsoft.com/office/drawing/2014/main" id="{0D22221B-BC4E-7484-216B-042BC8CECDF7}"/>
                    </a:ext>
                  </a:extLst>
                </p:cNvPr>
                <p:cNvPicPr/>
                <p:nvPr/>
              </p:nvPicPr>
              <p:blipFill>
                <a:blip r:embed="rId4"/>
                <a:stretch>
                  <a:fillRect/>
                </a:stretch>
              </p:blipFill>
              <p:spPr>
                <a:xfrm>
                  <a:off x="2617384" y="3652395"/>
                  <a:ext cx="7668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B9A27A00-7AAE-00D5-8AAE-70F0D86D7FE7}"/>
                    </a:ext>
                  </a:extLst>
                </p14:cNvPr>
                <p14:cNvContentPartPr/>
                <p14:nvPr/>
              </p14:nvContentPartPr>
              <p14:xfrm>
                <a:off x="2861073" y="3459260"/>
                <a:ext cx="43920" cy="64080"/>
              </p14:xfrm>
            </p:contentPart>
          </mc:Choice>
          <mc:Fallback xmlns="">
            <p:pic>
              <p:nvPicPr>
                <p:cNvPr id="20" name="Ink 19">
                  <a:extLst>
                    <a:ext uri="{FF2B5EF4-FFF2-40B4-BE49-F238E27FC236}">
                      <a16:creationId xmlns:a16="http://schemas.microsoft.com/office/drawing/2014/main" id="{B9A27A00-7AAE-00D5-8AAE-70F0D86D7FE7}"/>
                    </a:ext>
                  </a:extLst>
                </p:cNvPr>
                <p:cNvPicPr/>
                <p:nvPr/>
              </p:nvPicPr>
              <p:blipFill>
                <a:blip r:embed="rId6"/>
                <a:stretch>
                  <a:fillRect/>
                </a:stretch>
              </p:blipFill>
              <p:spPr>
                <a:xfrm>
                  <a:off x="2856753" y="3454940"/>
                  <a:ext cx="52560" cy="72720"/>
                </a:xfrm>
                <a:prstGeom prst="rect">
                  <a:avLst/>
                </a:prstGeom>
              </p:spPr>
            </p:pic>
          </mc:Fallback>
        </mc:AlternateContent>
        <p:sp>
          <p:nvSpPr>
            <p:cNvPr id="21" name="TextBox 20">
              <a:extLst>
                <a:ext uri="{FF2B5EF4-FFF2-40B4-BE49-F238E27FC236}">
                  <a16:creationId xmlns:a16="http://schemas.microsoft.com/office/drawing/2014/main" id="{3C7C1007-037F-F589-9EF8-B256CE819E45}"/>
                </a:ext>
              </a:extLst>
            </p:cNvPr>
            <p:cNvSpPr txBox="1"/>
            <p:nvPr/>
          </p:nvSpPr>
          <p:spPr>
            <a:xfrm>
              <a:off x="2292853" y="3772123"/>
              <a:ext cx="918015" cy="230832"/>
            </a:xfrm>
            <a:prstGeom prst="rect">
              <a:avLst/>
            </a:prstGeom>
            <a:noFill/>
          </p:spPr>
          <p:txBody>
            <a:bodyPr wrap="square" rtlCol="0">
              <a:spAutoFit/>
            </a:bodyPr>
            <a:lstStyle/>
            <a:p>
              <a:pPr marL="0" defTabSz="914400" rtl="0" eaLnBrk="1" latinLnBrk="0" hangingPunct="1"/>
              <a:r>
                <a:rPr lang="en-US" sz="900" dirty="0"/>
                <a:t>Min </a:t>
              </a:r>
              <a:r>
                <a:rPr lang="he-IL" sz="900" dirty="0"/>
                <a:t>קצה</a:t>
              </a:r>
              <a:r>
                <a:rPr lang="en-US" sz="900" dirty="0"/>
                <a:t>(1.6, 0)</a:t>
              </a:r>
            </a:p>
          </p:txBody>
        </p:sp>
        <p:sp>
          <p:nvSpPr>
            <p:cNvPr id="22" name="TextBox 21">
              <a:extLst>
                <a:ext uri="{FF2B5EF4-FFF2-40B4-BE49-F238E27FC236}">
                  <a16:creationId xmlns:a16="http://schemas.microsoft.com/office/drawing/2014/main" id="{871798B8-B883-113B-16AA-5254CAC170EC}"/>
                </a:ext>
              </a:extLst>
            </p:cNvPr>
            <p:cNvSpPr txBox="1"/>
            <p:nvPr/>
          </p:nvSpPr>
          <p:spPr>
            <a:xfrm>
              <a:off x="2823493" y="3142563"/>
              <a:ext cx="918015" cy="230832"/>
            </a:xfrm>
            <a:prstGeom prst="rect">
              <a:avLst/>
            </a:prstGeom>
            <a:noFill/>
          </p:spPr>
          <p:txBody>
            <a:bodyPr wrap="square" rtlCol="0">
              <a:spAutoFit/>
            </a:bodyPr>
            <a:lstStyle/>
            <a:p>
              <a:pPr marL="0" defTabSz="914400" rtl="0" eaLnBrk="1" latinLnBrk="0" hangingPunct="1"/>
              <a:r>
                <a:rPr lang="en-US" sz="900" dirty="0"/>
                <a:t>Max (2, 0.25)</a:t>
              </a:r>
            </a:p>
          </p:txBody>
        </p:sp>
      </p:grpSp>
      <p:grpSp>
        <p:nvGrpSpPr>
          <p:cNvPr id="28" name="Group 27">
            <a:extLst>
              <a:ext uri="{FF2B5EF4-FFF2-40B4-BE49-F238E27FC236}">
                <a16:creationId xmlns:a16="http://schemas.microsoft.com/office/drawing/2014/main" id="{490EEE33-F3F1-EB18-C90B-BA1CBAE67A42}"/>
              </a:ext>
            </a:extLst>
          </p:cNvPr>
          <p:cNvGrpSpPr/>
          <p:nvPr/>
        </p:nvGrpSpPr>
        <p:grpSpPr>
          <a:xfrm>
            <a:off x="737588" y="4107585"/>
            <a:ext cx="2908800" cy="1315703"/>
            <a:chOff x="799582" y="3489409"/>
            <a:chExt cx="2908800" cy="1315703"/>
          </a:xfrm>
        </p:grpSpPr>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04CCB61D-E453-C766-0FF9-0616D06673B5}"/>
                    </a:ext>
                  </a:extLst>
                </p14:cNvPr>
                <p14:cNvContentPartPr/>
                <p14:nvPr/>
              </p14:nvContentPartPr>
              <p14:xfrm>
                <a:off x="799582" y="3756792"/>
                <a:ext cx="1386720" cy="1048320"/>
              </p14:xfrm>
            </p:contentPart>
          </mc:Choice>
          <mc:Fallback xmlns="">
            <p:pic>
              <p:nvPicPr>
                <p:cNvPr id="26" name="Ink 25">
                  <a:extLst>
                    <a:ext uri="{FF2B5EF4-FFF2-40B4-BE49-F238E27FC236}">
                      <a16:creationId xmlns:a16="http://schemas.microsoft.com/office/drawing/2014/main" id="{04CCB61D-E453-C766-0FF9-0616D06673B5}"/>
                    </a:ext>
                  </a:extLst>
                </p:cNvPr>
                <p:cNvPicPr/>
                <p:nvPr/>
              </p:nvPicPr>
              <p:blipFill>
                <a:blip r:embed="rId8"/>
                <a:stretch>
                  <a:fillRect/>
                </a:stretch>
              </p:blipFill>
              <p:spPr>
                <a:xfrm>
                  <a:off x="795262" y="3752472"/>
                  <a:ext cx="1395360" cy="1056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 name="Ink 26">
                  <a:extLst>
                    <a:ext uri="{FF2B5EF4-FFF2-40B4-BE49-F238E27FC236}">
                      <a16:creationId xmlns:a16="http://schemas.microsoft.com/office/drawing/2014/main" id="{95DE9A02-2434-B311-6CDB-9D3B05F45B2B}"/>
                    </a:ext>
                  </a:extLst>
                </p14:cNvPr>
                <p14:cNvContentPartPr/>
                <p14:nvPr/>
              </p14:nvContentPartPr>
              <p14:xfrm>
                <a:off x="2681662" y="3489409"/>
                <a:ext cx="1026720" cy="218880"/>
              </p14:xfrm>
            </p:contentPart>
          </mc:Choice>
          <mc:Fallback xmlns="">
            <p:pic>
              <p:nvPicPr>
                <p:cNvPr id="27" name="Ink 26">
                  <a:extLst>
                    <a:ext uri="{FF2B5EF4-FFF2-40B4-BE49-F238E27FC236}">
                      <a16:creationId xmlns:a16="http://schemas.microsoft.com/office/drawing/2014/main" id="{95DE9A02-2434-B311-6CDB-9D3B05F45B2B}"/>
                    </a:ext>
                  </a:extLst>
                </p:cNvPr>
                <p:cNvPicPr/>
                <p:nvPr/>
              </p:nvPicPr>
              <p:blipFill>
                <a:blip r:embed="rId10"/>
                <a:stretch>
                  <a:fillRect/>
                </a:stretch>
              </p:blipFill>
              <p:spPr>
                <a:xfrm>
                  <a:off x="2677342" y="3485089"/>
                  <a:ext cx="1035360" cy="227520"/>
                </a:xfrm>
                <a:prstGeom prst="rect">
                  <a:avLst/>
                </a:prstGeom>
              </p:spPr>
            </p:pic>
          </mc:Fallback>
        </mc:AlternateContent>
      </p:grpSp>
    </p:spTree>
    <p:extLst>
      <p:ext uri="{BB962C8B-B14F-4D97-AF65-F5344CB8AC3E}">
        <p14:creationId xmlns:p14="http://schemas.microsoft.com/office/powerpoint/2010/main" val="37293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3" end="3"/>
                                            </p:txEl>
                                          </p:spTgt>
                                        </p:tgtEl>
                                      </p:cBhvr>
                                    </p:animEffect>
                                  </p:childTnLst>
                                </p:cTn>
                              </p:par>
                              <p:par>
                                <p:cTn id="18" presetID="37"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900" decel="100000" fill="hold"/>
                                        <p:tgtEl>
                                          <p:spTgt spid="1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5" end="5"/>
                                            </p:txEl>
                                          </p:spTgt>
                                        </p:tgtEl>
                                      </p:cBhvr>
                                    </p:animEffect>
                                  </p:childTnLst>
                                </p:cTn>
                              </p:par>
                              <p:par>
                                <p:cTn id="31" presetID="37"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900" decel="100000" fill="hold"/>
                                        <p:tgtEl>
                                          <p:spTgt spid="2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p:cTn id="41"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7" end="7"/>
                                            </p:txEl>
                                          </p:spTgt>
                                        </p:tgtEl>
                                      </p:cBhvr>
                                    </p:animEffect>
                                  </p:childTnLst>
                                </p:cTn>
                              </p:par>
                              <p:par>
                                <p:cTn id="44" presetID="37"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900" decel="100000" fill="hold"/>
                                        <p:tgtEl>
                                          <p:spTgt spid="28"/>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60293-74AD-B60E-D1B5-0C94BFFA6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9E1F74-C9D0-88F5-6104-8172F3EA481F}"/>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p:sp>
        <p:nvSpPr>
          <p:cNvPr id="3" name="Content Placeholder 2">
            <a:extLst>
              <a:ext uri="{FF2B5EF4-FFF2-40B4-BE49-F238E27FC236}">
                <a16:creationId xmlns:a16="http://schemas.microsoft.com/office/drawing/2014/main" id="{4FD40901-FBCB-463B-64CD-1121BA54084F}"/>
              </a:ext>
            </a:extLst>
          </p:cNvPr>
          <p:cNvSpPr>
            <a:spLocks noGrp="1"/>
          </p:cNvSpPr>
          <p:nvPr>
            <p:ph idx="1"/>
          </p:nvPr>
        </p:nvSpPr>
        <p:spPr>
          <a:xfrm>
            <a:off x="100361" y="1690688"/>
            <a:ext cx="11743296" cy="4767943"/>
          </a:xfrm>
        </p:spPr>
        <p:txBody>
          <a:bodyPr>
            <a:normAutofit/>
          </a:bodyPr>
          <a:lstStyle/>
          <a:p>
            <a:pPr marL="0" indent="0" algn="r" defTabSz="914400" rtl="1" eaLnBrk="1" latinLnBrk="0" hangingPunct="1">
              <a:lnSpc>
                <a:spcPct val="90000"/>
              </a:lnSpc>
              <a:spcBef>
                <a:spcPts val="1000"/>
              </a:spcBef>
              <a:buNone/>
            </a:pPr>
            <a:r>
              <a:rPr lang="he-IL" dirty="0"/>
              <a:t>פתרון סעיף ד׳:</a:t>
            </a:r>
          </a:p>
          <a:p>
            <a:pPr marL="0" indent="0" algn="r" defTabSz="914400" rtl="1" eaLnBrk="1" latinLnBrk="0" hangingPunct="1">
              <a:lnSpc>
                <a:spcPct val="90000"/>
              </a:lnSpc>
              <a:spcBef>
                <a:spcPts val="1000"/>
              </a:spcBef>
              <a:buNone/>
            </a:pPr>
            <a:r>
              <a:rPr lang="he-IL" sz="2400" dirty="0"/>
              <a:t>מפעילים על </a:t>
            </a:r>
            <a:r>
              <a:rPr lang="en-US" sz="2400" dirty="0"/>
              <a:t>f(x)</a:t>
            </a:r>
            <a:r>
              <a:rPr lang="he-IL" sz="2400" dirty="0"/>
              <a:t> טרנספורמציית העלאה בחזקה, כאשר המעריך הוא זוגי – משמעות הדבר היא שהחלק השלילי של </a:t>
            </a:r>
            <a:r>
              <a:rPr lang="en-US" sz="2400" dirty="0"/>
              <a:t>f(x)</a:t>
            </a:r>
            <a:r>
              <a:rPr lang="he-IL" sz="2400" dirty="0"/>
              <a:t> מיד קופץ להיות חיובי (שיקוף אנכי), והגרף כולו עובר כיווץ ומתיחה אנכיים, שכן ערכי ה-</a:t>
            </a:r>
            <a:r>
              <a:rPr lang="en-US" sz="2400" dirty="0"/>
              <a:t>y</a:t>
            </a:r>
            <a:r>
              <a:rPr lang="he-IL" sz="2400" dirty="0"/>
              <a:t> הגדולים מ-1 גדולים ממה שהיו, וערכי ה-</a:t>
            </a:r>
            <a:r>
              <a:rPr lang="en-US" sz="2400" dirty="0"/>
              <a:t>y</a:t>
            </a:r>
            <a:r>
              <a:rPr lang="he-IL" sz="2400" dirty="0"/>
              <a:t> הקטנים מ-1 קטנים ממה  שהיו בגרף </a:t>
            </a:r>
            <a:r>
              <a:rPr lang="en-US" sz="2400" dirty="0"/>
              <a:t>f(x)</a:t>
            </a:r>
            <a:r>
              <a:rPr lang="he-IL" sz="2400" dirty="0"/>
              <a:t> (עלו בריבוע). על פי כן, נשרטט את הסקיצה:</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p:txBody>
      </p:sp>
      <p:grpSp>
        <p:nvGrpSpPr>
          <p:cNvPr id="4" name="Group 3">
            <a:extLst>
              <a:ext uri="{FF2B5EF4-FFF2-40B4-BE49-F238E27FC236}">
                <a16:creationId xmlns:a16="http://schemas.microsoft.com/office/drawing/2014/main" id="{49733ED0-B03C-8AE3-BDCD-CDEF3A3A62C3}"/>
              </a:ext>
            </a:extLst>
          </p:cNvPr>
          <p:cNvGrpSpPr/>
          <p:nvPr/>
        </p:nvGrpSpPr>
        <p:grpSpPr>
          <a:xfrm>
            <a:off x="4769914" y="3429000"/>
            <a:ext cx="3359233" cy="3095407"/>
            <a:chOff x="729465" y="1671802"/>
            <a:chExt cx="3359233" cy="3095407"/>
          </a:xfrm>
        </p:grpSpPr>
        <p:cxnSp>
          <p:nvCxnSpPr>
            <p:cNvPr id="5" name="Straight Arrow Connector 4">
              <a:extLst>
                <a:ext uri="{FF2B5EF4-FFF2-40B4-BE49-F238E27FC236}">
                  <a16:creationId xmlns:a16="http://schemas.microsoft.com/office/drawing/2014/main" id="{3AA581BD-EB03-37AA-263E-DA50622DA8D0}"/>
                </a:ext>
              </a:extLst>
            </p:cNvPr>
            <p:cNvCxnSpPr/>
            <p:nvPr/>
          </p:nvCxnSpPr>
          <p:spPr>
            <a:xfrm flipV="1">
              <a:off x="2260315" y="2054831"/>
              <a:ext cx="0" cy="27123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D1B64CC7-0AEB-0CCA-A73F-EF3647B66F37}"/>
                </a:ext>
              </a:extLst>
            </p:cNvPr>
            <p:cNvCxnSpPr>
              <a:cxnSpLocks/>
            </p:cNvCxnSpPr>
            <p:nvPr/>
          </p:nvCxnSpPr>
          <p:spPr>
            <a:xfrm>
              <a:off x="729465" y="3696984"/>
              <a:ext cx="303943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81C70835-7AD9-3FEF-C199-29952D69C8B1}"/>
                </a:ext>
              </a:extLst>
            </p:cNvPr>
            <p:cNvSpPr txBox="1"/>
            <p:nvPr/>
          </p:nvSpPr>
          <p:spPr>
            <a:xfrm>
              <a:off x="3801440" y="3512318"/>
              <a:ext cx="287258" cy="369332"/>
            </a:xfrm>
            <a:prstGeom prst="rect">
              <a:avLst/>
            </a:prstGeom>
            <a:noFill/>
          </p:spPr>
          <p:txBody>
            <a:bodyPr wrap="none" rtlCol="0">
              <a:spAutoFit/>
            </a:bodyPr>
            <a:lstStyle/>
            <a:p>
              <a:pPr marL="0" algn="r" defTabSz="914400" rtl="1" eaLnBrk="1" latinLnBrk="0" hangingPunct="1"/>
              <a:r>
                <a:rPr lang="he-IL" dirty="0"/>
                <a:t>x</a:t>
              </a:r>
              <a:endParaRPr lang="en-US" dirty="0"/>
            </a:p>
          </p:txBody>
        </p:sp>
        <p:sp>
          <p:nvSpPr>
            <p:cNvPr id="8" name="TextBox 7">
              <a:extLst>
                <a:ext uri="{FF2B5EF4-FFF2-40B4-BE49-F238E27FC236}">
                  <a16:creationId xmlns:a16="http://schemas.microsoft.com/office/drawing/2014/main" id="{D05C6730-3A66-6A13-140F-C07F054125AB}"/>
                </a:ext>
              </a:extLst>
            </p:cNvPr>
            <p:cNvSpPr txBox="1"/>
            <p:nvPr/>
          </p:nvSpPr>
          <p:spPr>
            <a:xfrm>
              <a:off x="2116686" y="1671802"/>
              <a:ext cx="287258" cy="369332"/>
            </a:xfrm>
            <a:prstGeom prst="rect">
              <a:avLst/>
            </a:prstGeom>
            <a:noFill/>
          </p:spPr>
          <p:txBody>
            <a:bodyPr wrap="none" rtlCol="0">
              <a:spAutoFit/>
            </a:bodyPr>
            <a:lstStyle/>
            <a:p>
              <a:pPr marL="0" algn="r" defTabSz="914400" rtl="1" eaLnBrk="1" latinLnBrk="0" hangingPunct="1"/>
              <a:r>
                <a:rPr lang="en-US" dirty="0"/>
                <a:t>y</a:t>
              </a:r>
            </a:p>
          </p:txBody>
        </p:sp>
      </p:grpSp>
      <p:grpSp>
        <p:nvGrpSpPr>
          <p:cNvPr id="9" name="Group 8">
            <a:extLst>
              <a:ext uri="{FF2B5EF4-FFF2-40B4-BE49-F238E27FC236}">
                <a16:creationId xmlns:a16="http://schemas.microsoft.com/office/drawing/2014/main" id="{0AC94AA7-89E2-3FCE-4609-7FDC2F231D3A}"/>
              </a:ext>
            </a:extLst>
          </p:cNvPr>
          <p:cNvGrpSpPr/>
          <p:nvPr/>
        </p:nvGrpSpPr>
        <p:grpSpPr>
          <a:xfrm>
            <a:off x="4800551" y="4021206"/>
            <a:ext cx="2827106" cy="2496620"/>
            <a:chOff x="779123" y="2270589"/>
            <a:chExt cx="2827106" cy="2496620"/>
          </a:xfrm>
        </p:grpSpPr>
        <p:cxnSp>
          <p:nvCxnSpPr>
            <p:cNvPr id="10" name="Straight Connector 9">
              <a:extLst>
                <a:ext uri="{FF2B5EF4-FFF2-40B4-BE49-F238E27FC236}">
                  <a16:creationId xmlns:a16="http://schemas.microsoft.com/office/drawing/2014/main" id="{F3CD3ABD-513B-9F6F-ACF5-4F56D6D9C673}"/>
                </a:ext>
              </a:extLst>
            </p:cNvPr>
            <p:cNvCxnSpPr/>
            <p:nvPr/>
          </p:nvCxnSpPr>
          <p:spPr>
            <a:xfrm flipV="1">
              <a:off x="2260315" y="2270589"/>
              <a:ext cx="0" cy="2496620"/>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4833D9A-819D-DF65-35F8-48A5E98EEB81}"/>
                </a:ext>
              </a:extLst>
            </p:cNvPr>
            <p:cNvCxnSpPr>
              <a:cxnSpLocks/>
            </p:cNvCxnSpPr>
            <p:nvPr/>
          </p:nvCxnSpPr>
          <p:spPr>
            <a:xfrm flipV="1">
              <a:off x="779123" y="3683287"/>
              <a:ext cx="2827106" cy="24975"/>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3E884966-F912-831F-1186-E4051315DA68}"/>
              </a:ext>
            </a:extLst>
          </p:cNvPr>
          <p:cNvGrpSpPr/>
          <p:nvPr/>
        </p:nvGrpSpPr>
        <p:grpSpPr>
          <a:xfrm>
            <a:off x="6333302" y="4980554"/>
            <a:ext cx="1194960" cy="779599"/>
            <a:chOff x="2292853" y="3223356"/>
            <a:chExt cx="1194960" cy="779599"/>
          </a:xfrm>
        </p:grpSpPr>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AAEE968E-9C93-7204-DC03-E60856CA37DA}"/>
                    </a:ext>
                  </a:extLst>
                </p14:cNvPr>
                <p14:cNvContentPartPr/>
                <p14:nvPr/>
              </p14:nvContentPartPr>
              <p14:xfrm>
                <a:off x="2621704" y="3656715"/>
                <a:ext cx="68040" cy="78840"/>
              </p14:xfrm>
            </p:contentPart>
          </mc:Choice>
          <mc:Fallback xmlns="">
            <p:pic>
              <p:nvPicPr>
                <p:cNvPr id="13" name="Ink 12">
                  <a:extLst>
                    <a:ext uri="{FF2B5EF4-FFF2-40B4-BE49-F238E27FC236}">
                      <a16:creationId xmlns:a16="http://schemas.microsoft.com/office/drawing/2014/main" id="{AAEE968E-9C93-7204-DC03-E60856CA37DA}"/>
                    </a:ext>
                  </a:extLst>
                </p:cNvPr>
                <p:cNvPicPr/>
                <p:nvPr/>
              </p:nvPicPr>
              <p:blipFill>
                <a:blip r:embed="rId4"/>
                <a:stretch>
                  <a:fillRect/>
                </a:stretch>
              </p:blipFill>
              <p:spPr>
                <a:xfrm>
                  <a:off x="2617384" y="3652395"/>
                  <a:ext cx="76680" cy="87480"/>
                </a:xfrm>
                <a:prstGeom prst="rect">
                  <a:avLst/>
                </a:prstGeom>
              </p:spPr>
            </p:pic>
          </mc:Fallback>
        </mc:AlternateContent>
        <p:sp>
          <p:nvSpPr>
            <p:cNvPr id="15" name="TextBox 14">
              <a:extLst>
                <a:ext uri="{FF2B5EF4-FFF2-40B4-BE49-F238E27FC236}">
                  <a16:creationId xmlns:a16="http://schemas.microsoft.com/office/drawing/2014/main" id="{5A3C8104-6E4F-34AC-F67F-F13D1BEE89A2}"/>
                </a:ext>
              </a:extLst>
            </p:cNvPr>
            <p:cNvSpPr txBox="1"/>
            <p:nvPr/>
          </p:nvSpPr>
          <p:spPr>
            <a:xfrm>
              <a:off x="2292853" y="3772123"/>
              <a:ext cx="918015" cy="230832"/>
            </a:xfrm>
            <a:prstGeom prst="rect">
              <a:avLst/>
            </a:prstGeom>
            <a:noFill/>
          </p:spPr>
          <p:txBody>
            <a:bodyPr wrap="square" rtlCol="0">
              <a:spAutoFit/>
            </a:bodyPr>
            <a:lstStyle/>
            <a:p>
              <a:pPr marL="0" defTabSz="914400" rtl="0" eaLnBrk="1" latinLnBrk="0" hangingPunct="1"/>
              <a:r>
                <a:rPr lang="en-US" sz="900" dirty="0"/>
                <a:t>Min </a:t>
              </a:r>
              <a:r>
                <a:rPr lang="he-IL" sz="900" dirty="0"/>
                <a:t>קצה</a:t>
              </a:r>
              <a:r>
                <a:rPr lang="en-US" sz="900" dirty="0"/>
                <a:t>(1.6, 0)</a:t>
              </a:r>
            </a:p>
          </p:txBody>
        </p:sp>
        <p:sp>
          <p:nvSpPr>
            <p:cNvPr id="16" name="TextBox 15">
              <a:extLst>
                <a:ext uri="{FF2B5EF4-FFF2-40B4-BE49-F238E27FC236}">
                  <a16:creationId xmlns:a16="http://schemas.microsoft.com/office/drawing/2014/main" id="{9F60D871-E088-A380-21F6-2280626063A7}"/>
                </a:ext>
              </a:extLst>
            </p:cNvPr>
            <p:cNvSpPr txBox="1"/>
            <p:nvPr/>
          </p:nvSpPr>
          <p:spPr>
            <a:xfrm>
              <a:off x="2487255" y="3223356"/>
              <a:ext cx="1000558" cy="230832"/>
            </a:xfrm>
            <a:prstGeom prst="rect">
              <a:avLst/>
            </a:prstGeom>
            <a:noFill/>
          </p:spPr>
          <p:txBody>
            <a:bodyPr wrap="square" rtlCol="0">
              <a:spAutoFit/>
            </a:bodyPr>
            <a:lstStyle/>
            <a:p>
              <a:pPr marL="0" defTabSz="914400" rtl="0" eaLnBrk="1" latinLnBrk="0" hangingPunct="1"/>
              <a:r>
                <a:rPr lang="en-US" sz="900" dirty="0"/>
                <a:t>Max (2, 0.0625)</a:t>
              </a:r>
            </a:p>
          </p:txBody>
        </p:sp>
      </p:grpSp>
      <p:grpSp>
        <p:nvGrpSpPr>
          <p:cNvPr id="17" name="Group 16">
            <a:extLst>
              <a:ext uri="{FF2B5EF4-FFF2-40B4-BE49-F238E27FC236}">
                <a16:creationId xmlns:a16="http://schemas.microsoft.com/office/drawing/2014/main" id="{8FEF1F19-CD76-15DD-1343-39FC0F095B93}"/>
              </a:ext>
            </a:extLst>
          </p:cNvPr>
          <p:cNvGrpSpPr/>
          <p:nvPr/>
        </p:nvGrpSpPr>
        <p:grpSpPr>
          <a:xfrm>
            <a:off x="5099644" y="4023754"/>
            <a:ext cx="2151670" cy="1441733"/>
            <a:chOff x="1059195" y="2266556"/>
            <a:chExt cx="2151670" cy="1441733"/>
          </a:xfrm>
        </p:grpSpPr>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4025E388-B5AA-2D05-6030-100A6031F406}"/>
                    </a:ext>
                  </a:extLst>
                </p14:cNvPr>
                <p14:cNvContentPartPr/>
                <p14:nvPr/>
              </p14:nvContentPartPr>
              <p14:xfrm rot="5606721">
                <a:off x="889995" y="2435756"/>
                <a:ext cx="1386720" cy="1048320"/>
              </p14:xfrm>
            </p:contentPart>
          </mc:Choice>
          <mc:Fallback xmlns="">
            <p:pic>
              <p:nvPicPr>
                <p:cNvPr id="18" name="Ink 17">
                  <a:extLst>
                    <a:ext uri="{FF2B5EF4-FFF2-40B4-BE49-F238E27FC236}">
                      <a16:creationId xmlns:a16="http://schemas.microsoft.com/office/drawing/2014/main" id="{4025E388-B5AA-2D05-6030-100A6031F406}"/>
                    </a:ext>
                  </a:extLst>
                </p:cNvPr>
                <p:cNvPicPr/>
                <p:nvPr/>
              </p:nvPicPr>
              <p:blipFill>
                <a:blip r:embed="rId6"/>
                <a:stretch>
                  <a:fillRect/>
                </a:stretch>
              </p:blipFill>
              <p:spPr>
                <a:xfrm rot="5606721">
                  <a:off x="885675" y="2431436"/>
                  <a:ext cx="1395360" cy="1056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E799392E-8434-033C-98EC-20E5012275C4}"/>
                    </a:ext>
                  </a:extLst>
                </p14:cNvPr>
                <p14:cNvContentPartPr/>
                <p14:nvPr/>
              </p14:nvContentPartPr>
              <p14:xfrm>
                <a:off x="2681662" y="3489409"/>
                <a:ext cx="529203" cy="218880"/>
              </p14:xfrm>
            </p:contentPart>
          </mc:Choice>
          <mc:Fallback xmlns="">
            <p:pic>
              <p:nvPicPr>
                <p:cNvPr id="19" name="Ink 18">
                  <a:extLst>
                    <a:ext uri="{FF2B5EF4-FFF2-40B4-BE49-F238E27FC236}">
                      <a16:creationId xmlns:a16="http://schemas.microsoft.com/office/drawing/2014/main" id="{E799392E-8434-033C-98EC-20E5012275C4}"/>
                    </a:ext>
                  </a:extLst>
                </p:cNvPr>
                <p:cNvPicPr/>
                <p:nvPr/>
              </p:nvPicPr>
              <p:blipFill>
                <a:blip r:embed="rId8"/>
                <a:stretch>
                  <a:fillRect/>
                </a:stretch>
              </p:blipFill>
              <p:spPr>
                <a:xfrm>
                  <a:off x="2677345" y="3485089"/>
                  <a:ext cx="537837" cy="227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B15BFF79-0CC0-0619-B639-16A8EDD496E5}"/>
                  </a:ext>
                </a:extLst>
              </p14:cNvPr>
              <p14:cNvContentPartPr/>
              <p14:nvPr/>
            </p14:nvContentPartPr>
            <p14:xfrm>
              <a:off x="6797797" y="5208563"/>
              <a:ext cx="54720" cy="80280"/>
            </p14:xfrm>
          </p:contentPart>
        </mc:Choice>
        <mc:Fallback xmlns="">
          <p:pic>
            <p:nvPicPr>
              <p:cNvPr id="21" name="Ink 20">
                <a:extLst>
                  <a:ext uri="{FF2B5EF4-FFF2-40B4-BE49-F238E27FC236}">
                    <a16:creationId xmlns:a16="http://schemas.microsoft.com/office/drawing/2014/main" id="{B15BFF79-0CC0-0619-B639-16A8EDD496E5}"/>
                  </a:ext>
                </a:extLst>
              </p:cNvPr>
              <p:cNvPicPr/>
              <p:nvPr/>
            </p:nvPicPr>
            <p:blipFill>
              <a:blip r:embed="rId10"/>
              <a:stretch>
                <a:fillRect/>
              </a:stretch>
            </p:blipFill>
            <p:spPr>
              <a:xfrm>
                <a:off x="6793477" y="5204243"/>
                <a:ext cx="6336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34A47854-AFA6-6534-88CE-050C878BA1E2}"/>
                  </a:ext>
                </a:extLst>
              </p14:cNvPr>
              <p14:cNvContentPartPr/>
              <p14:nvPr/>
            </p14:nvContentPartPr>
            <p14:xfrm>
              <a:off x="7250317" y="5402963"/>
              <a:ext cx="435240" cy="4320"/>
            </p14:xfrm>
          </p:contentPart>
        </mc:Choice>
        <mc:Fallback xmlns="">
          <p:pic>
            <p:nvPicPr>
              <p:cNvPr id="23" name="Ink 22">
                <a:extLst>
                  <a:ext uri="{FF2B5EF4-FFF2-40B4-BE49-F238E27FC236}">
                    <a16:creationId xmlns:a16="http://schemas.microsoft.com/office/drawing/2014/main" id="{34A47854-AFA6-6534-88CE-050C878BA1E2}"/>
                  </a:ext>
                </a:extLst>
              </p:cNvPr>
              <p:cNvPicPr/>
              <p:nvPr/>
            </p:nvPicPr>
            <p:blipFill>
              <a:blip r:embed="rId12"/>
              <a:stretch>
                <a:fillRect/>
              </a:stretch>
            </p:blipFill>
            <p:spPr>
              <a:xfrm>
                <a:off x="7245997" y="5398643"/>
                <a:ext cx="443880" cy="12960"/>
              </a:xfrm>
              <a:prstGeom prst="rect">
                <a:avLst/>
              </a:prstGeom>
            </p:spPr>
          </p:pic>
        </mc:Fallback>
      </mc:AlternateContent>
    </p:spTree>
    <p:extLst>
      <p:ext uri="{BB962C8B-B14F-4D97-AF65-F5344CB8AC3E}">
        <p14:creationId xmlns:p14="http://schemas.microsoft.com/office/powerpoint/2010/main" val="6513161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10893-BECC-1694-1C77-6E06CDE514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502433-FD9E-979C-620F-F866693DE697}"/>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F96C58-3976-49C7-46EA-47D288D743D6}"/>
                  </a:ext>
                </a:extLst>
              </p:cNvPr>
              <p:cNvSpPr>
                <a:spLocks noGrp="1"/>
              </p:cNvSpPr>
              <p:nvPr>
                <p:ph idx="1"/>
              </p:nvPr>
            </p:nvSpPr>
            <p:spPr>
              <a:xfrm>
                <a:off x="100361" y="1690688"/>
                <a:ext cx="11743296" cy="4767943"/>
              </a:xfrm>
            </p:spPr>
            <p:txBody>
              <a:bodyPr>
                <a:normAutofit/>
              </a:bodyPr>
              <a:lstStyle/>
              <a:p>
                <a:pPr marL="0" indent="0" algn="r" defTabSz="914400" rtl="1" eaLnBrk="1" latinLnBrk="0" hangingPunct="1">
                  <a:lnSpc>
                    <a:spcPct val="90000"/>
                  </a:lnSpc>
                  <a:spcBef>
                    <a:spcPts val="1000"/>
                  </a:spcBef>
                  <a:buNone/>
                </a:pPr>
                <a:r>
                  <a:rPr lang="he-IL" dirty="0"/>
                  <a:t>פתרון סעיף ה׳:</a:t>
                </a:r>
              </a:p>
              <a:p>
                <a:pPr marL="0" indent="0" algn="r" defTabSz="914400" rtl="1" eaLnBrk="1" latinLnBrk="0" hangingPunct="1">
                  <a:lnSpc>
                    <a:spcPct val="90000"/>
                  </a:lnSpc>
                  <a:spcBef>
                    <a:spcPts val="1000"/>
                  </a:spcBef>
                  <a:buNone/>
                </a:pPr>
                <a:r>
                  <a:rPr lang="he-IL" dirty="0"/>
                  <a:t>נשים לב ש-</a:t>
                </a:r>
                <a:r>
                  <a:rPr lang="en-US" dirty="0"/>
                  <a:t>a</a:t>
                </a:r>
                <a:r>
                  <a:rPr lang="he-IL" dirty="0"/>
                  <a:t> הוא פרמטר שגדול מ-2, כלומר, </a:t>
                </a:r>
                <a:r>
                  <a:rPr lang="he-IL" dirty="0" err="1"/>
                  <a:t>האינטגרלים</a:t>
                </a:r>
                <a:r>
                  <a:rPr lang="he-IL" dirty="0"/>
                  <a:t> ממוקדים </a:t>
                </a:r>
                <a:r>
                  <a:rPr lang="he-IL" b="1" dirty="0"/>
                  <a:t>לאחר נקודת המקסימום</a:t>
                </a:r>
                <a:r>
                  <a:rPr lang="he-IL" dirty="0"/>
                  <a:t> של הפונקציה. שיעור ה-</a:t>
                </a:r>
                <a:r>
                  <a:rPr lang="en-US" dirty="0"/>
                  <a:t>y</a:t>
                </a:r>
                <a:r>
                  <a:rPr lang="he-IL" dirty="0"/>
                  <a:t> של נקודת הקיצון הזו הוא </a:t>
                </a:r>
                <a:r>
                  <a:rPr lang="en-US" dirty="0"/>
                  <a:t>0.25</a:t>
                </a:r>
                <a:r>
                  <a:rPr lang="he-IL" dirty="0"/>
                  <a:t>, כלומר – הערך המקסימלי של </a:t>
                </a:r>
                <a:r>
                  <a:rPr lang="en-US" dirty="0"/>
                  <a:t>f(x)</a:t>
                </a:r>
                <a:r>
                  <a:rPr lang="he-IL" dirty="0"/>
                  <a:t> הוא בין 0 ל-1, ולכן </a:t>
                </a:r>
                <a:r>
                  <a:rPr lang="en-US" dirty="0"/>
                  <a:t>f(a)&gt;g(a)</a:t>
                </a:r>
                <a:r>
                  <a:rPr lang="he-IL" dirty="0"/>
                  <a:t> (העלאת מספר בין 0 ל-1 בריבוע מקטינה אותו). ידוע כי שתי הפונקציות בתחום </a:t>
                </a:r>
                <a:r>
                  <a:rPr lang="en-US" dirty="0"/>
                  <a:t>x&gt;2</a:t>
                </a:r>
                <a:r>
                  <a:rPr lang="he-IL" dirty="0"/>
                  <a:t>, שם נמצאים </a:t>
                </a:r>
                <a:r>
                  <a:rPr lang="en-US" dirty="0"/>
                  <a:t>a</a:t>
                </a:r>
                <a:r>
                  <a:rPr lang="he-IL" dirty="0"/>
                  <a:t> ו-</a:t>
                </a:r>
                <a:r>
                  <a:rPr lang="en-US" dirty="0"/>
                  <a:t>a+1</a:t>
                </a:r>
                <a:r>
                  <a:rPr lang="he-IL" dirty="0"/>
                  <a:t>, יורדות. לכן אפשר להגיד בפרט שבתחום </a:t>
                </a:r>
                <a:r>
                  <a:rPr lang="en-US" dirty="0"/>
                  <a:t>a≤x≤a+1</a:t>
                </a:r>
                <a:r>
                  <a:rPr lang="he-IL" dirty="0"/>
                  <a:t>, מתקיים </a:t>
                </a:r>
                <a:r>
                  <a:rPr lang="en-US" dirty="0"/>
                  <a:t>f(x)&gt;g(x)</a:t>
                </a:r>
                <a:r>
                  <a:rPr lang="he-IL" dirty="0"/>
                  <a:t>. לכן על פי חוקי אי </a:t>
                </a:r>
                <a:r>
                  <a:rPr lang="he-IL" dirty="0" err="1"/>
                  <a:t>שוויונים</a:t>
                </a:r>
                <a:r>
                  <a:rPr lang="he-IL" dirty="0"/>
                  <a:t> בין אינטגרלים, </a:t>
                </a:r>
                <a14:m>
                  <m:oMath xmlns:m="http://schemas.openxmlformats.org/officeDocument/2006/math">
                    <m:nary>
                      <m:naryPr>
                        <m:ctrlPr>
                          <a:rPr lang="he-IL" b="1" i="1" smtClean="0">
                            <a:latin typeface="Cambria Math" panose="02040503050406030204" pitchFamily="18" charset="0"/>
                          </a:rPr>
                        </m:ctrlPr>
                      </m:naryPr>
                      <m:sub>
                        <m:r>
                          <m:rPr>
                            <m:brk m:alnAt="23"/>
                          </m:rPr>
                          <a:rPr lang="en-US" b="1" i="1" smtClean="0">
                            <a:latin typeface="Cambria Math" panose="02040503050406030204" pitchFamily="18" charset="0"/>
                          </a:rPr>
                          <m:t>𝒂</m:t>
                        </m:r>
                      </m:sub>
                      <m:sup>
                        <m:r>
                          <a:rPr lang="en-US" b="1" i="1" smtClean="0">
                            <a:latin typeface="Cambria Math" panose="02040503050406030204" pitchFamily="18" charset="0"/>
                          </a:rPr>
                          <m:t>𝒂</m:t>
                        </m:r>
                        <m:r>
                          <a:rPr lang="en-US" b="1" i="1" smtClean="0">
                            <a:latin typeface="Cambria Math" panose="02040503050406030204" pitchFamily="18" charset="0"/>
                          </a:rPr>
                          <m:t>+</m:t>
                        </m:r>
                        <m:r>
                          <a:rPr lang="en-US" b="1" i="1" smtClean="0">
                            <a:latin typeface="Cambria Math" panose="02040503050406030204" pitchFamily="18" charset="0"/>
                          </a:rPr>
                          <m:t>𝟏</m:t>
                        </m:r>
                      </m:sup>
                      <m:e>
                        <m:r>
                          <a:rPr lang="en-US" b="1" i="1" smtClean="0">
                            <a:latin typeface="Cambria Math" panose="02040503050406030204" pitchFamily="18" charset="0"/>
                          </a:rPr>
                          <m:t>𝒇</m:t>
                        </m:r>
                        <m:d>
                          <m:dPr>
                            <m:ctrlPr>
                              <a:rPr lang="en-US" b="1" i="1" smtClean="0">
                                <a:latin typeface="Cambria Math" panose="02040503050406030204" pitchFamily="18" charset="0"/>
                              </a:rPr>
                            </m:ctrlPr>
                          </m:dPr>
                          <m:e>
                            <m:r>
                              <a:rPr lang="en-US" b="1" i="1" smtClean="0">
                                <a:latin typeface="Cambria Math" panose="02040503050406030204" pitchFamily="18" charset="0"/>
                              </a:rPr>
                              <m:t>𝒙</m:t>
                            </m:r>
                          </m:e>
                        </m:d>
                        <m:r>
                          <a:rPr lang="en-US" b="1" i="1" smtClean="0">
                            <a:latin typeface="Cambria Math" panose="02040503050406030204" pitchFamily="18" charset="0"/>
                          </a:rPr>
                          <m:t>𝒅𝒙</m:t>
                        </m:r>
                      </m:e>
                    </m:nary>
                    <m:r>
                      <a:rPr lang="en-US" b="1" i="1" smtClean="0">
                        <a:latin typeface="Cambria Math" panose="02040503050406030204" pitchFamily="18" charset="0"/>
                      </a:rPr>
                      <m:t>&gt;</m:t>
                    </m:r>
                    <m:nary>
                      <m:naryPr>
                        <m:ctrlPr>
                          <a:rPr lang="en-US" b="1" i="1" smtClean="0">
                            <a:latin typeface="Cambria Math" panose="02040503050406030204" pitchFamily="18" charset="0"/>
                          </a:rPr>
                        </m:ctrlPr>
                      </m:naryPr>
                      <m:sub>
                        <m:r>
                          <m:rPr>
                            <m:brk m:alnAt="23"/>
                          </m:rPr>
                          <a:rPr lang="en-US" b="1" i="1" smtClean="0">
                            <a:latin typeface="Cambria Math" panose="02040503050406030204" pitchFamily="18" charset="0"/>
                          </a:rPr>
                          <m:t>𝒂</m:t>
                        </m:r>
                      </m:sub>
                      <m:sup>
                        <m:r>
                          <a:rPr lang="en-US" b="1" i="1" smtClean="0">
                            <a:latin typeface="Cambria Math" panose="02040503050406030204" pitchFamily="18" charset="0"/>
                          </a:rPr>
                          <m:t>𝒂</m:t>
                        </m:r>
                        <m:r>
                          <a:rPr lang="en-US" b="1" i="1" smtClean="0">
                            <a:latin typeface="Cambria Math" panose="02040503050406030204" pitchFamily="18" charset="0"/>
                          </a:rPr>
                          <m:t>+</m:t>
                        </m:r>
                        <m:r>
                          <a:rPr lang="en-US" b="1" i="1" smtClean="0">
                            <a:latin typeface="Cambria Math" panose="02040503050406030204" pitchFamily="18" charset="0"/>
                          </a:rPr>
                          <m:t>𝟏</m:t>
                        </m:r>
                      </m:sup>
                      <m:e>
                        <m:r>
                          <a:rPr lang="en-US" b="1" i="1" smtClean="0">
                            <a:latin typeface="Cambria Math" panose="02040503050406030204" pitchFamily="18" charset="0"/>
                          </a:rPr>
                          <m:t>𝒈</m:t>
                        </m:r>
                        <m:d>
                          <m:dPr>
                            <m:ctrlPr>
                              <a:rPr lang="en-US" b="1" i="1" smtClean="0">
                                <a:latin typeface="Cambria Math" panose="02040503050406030204" pitchFamily="18" charset="0"/>
                              </a:rPr>
                            </m:ctrlPr>
                          </m:dPr>
                          <m:e>
                            <m:r>
                              <a:rPr lang="en-US" b="1" i="1" smtClean="0">
                                <a:latin typeface="Cambria Math" panose="02040503050406030204" pitchFamily="18" charset="0"/>
                              </a:rPr>
                              <m:t>𝒙</m:t>
                            </m:r>
                          </m:e>
                        </m:d>
                        <m:r>
                          <a:rPr lang="en-US" b="1" i="1" smtClean="0">
                            <a:latin typeface="Cambria Math" panose="02040503050406030204" pitchFamily="18" charset="0"/>
                          </a:rPr>
                          <m:t>𝒅𝒙</m:t>
                        </m:r>
                      </m:e>
                    </m:nary>
                  </m:oMath>
                </a14:m>
                <a:r>
                  <a:rPr lang="he-IL" b="1" dirty="0"/>
                  <a:t> ולכן הביטוי המדובר קטן מהשני לו</a:t>
                </a:r>
                <a:r>
                  <a:rPr lang="he-IL" dirty="0"/>
                  <a:t>.</a:t>
                </a:r>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r>
                  <a:rPr lang="he-IL" dirty="0"/>
                  <a:t>בשקף הבא תוכלו למצוא הוכחה מתמטית לטקסט המנומק. </a:t>
                </a:r>
              </a:p>
            </p:txBody>
          </p:sp>
        </mc:Choice>
        <mc:Fallback xmlns="">
          <p:sp>
            <p:nvSpPr>
              <p:cNvPr id="3" name="Content Placeholder 2">
                <a:extLst>
                  <a:ext uri="{FF2B5EF4-FFF2-40B4-BE49-F238E27FC236}">
                    <a16:creationId xmlns:a16="http://schemas.microsoft.com/office/drawing/2014/main" id="{5AF96C58-3976-49C7-46EA-47D288D743D6}"/>
                  </a:ext>
                </a:extLst>
              </p:cNvPr>
              <p:cNvSpPr>
                <a:spLocks noGrp="1" noRot="1" noChangeAspect="1" noMove="1" noResize="1" noEditPoints="1" noAdjustHandles="1" noChangeArrowheads="1" noChangeShapeType="1" noTextEdit="1"/>
              </p:cNvSpPr>
              <p:nvPr>
                <p:ph idx="1"/>
              </p:nvPr>
            </p:nvSpPr>
            <p:spPr>
              <a:xfrm>
                <a:off x="100361" y="1690688"/>
                <a:ext cx="11743296" cy="4767943"/>
              </a:xfrm>
              <a:blipFill>
                <a:blip r:embed="rId3"/>
                <a:stretch>
                  <a:fillRect l="-648" t="-2122" r="-1080"/>
                </a:stretch>
              </a:blipFill>
            </p:spPr>
            <p:txBody>
              <a:bodyPr/>
              <a:lstStyle/>
              <a:p>
                <a:r>
                  <a:rPr lang="en-US">
                    <a:noFill/>
                  </a:rPr>
                  <a:t> </a:t>
                </a:r>
              </a:p>
            </p:txBody>
          </p:sp>
        </mc:Fallback>
      </mc:AlternateContent>
    </p:spTree>
    <p:extLst>
      <p:ext uri="{BB962C8B-B14F-4D97-AF65-F5344CB8AC3E}">
        <p14:creationId xmlns:p14="http://schemas.microsoft.com/office/powerpoint/2010/main" val="707441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A805D-F5DE-3FFE-6DA1-3A3D3FE23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108B3-2559-287B-4338-3C48DC132934}"/>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a:t>
            </a:r>
            <a:endParaRPr lang="en-US" sz="2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B752C5-7018-9D73-CE04-29525D599785}"/>
                  </a:ext>
                </a:extLst>
              </p:cNvPr>
              <p:cNvSpPr>
                <a:spLocks noGrp="1"/>
              </p:cNvSpPr>
              <p:nvPr>
                <p:ph idx="1"/>
              </p:nvPr>
            </p:nvSpPr>
            <p:spPr>
              <a:xfrm>
                <a:off x="100361" y="1690689"/>
                <a:ext cx="11652727" cy="3868864"/>
              </a:xfrm>
            </p:spPr>
            <p:txBody>
              <a:bodyPr>
                <a:normAutofit/>
              </a:bodyPr>
              <a:lstStyle/>
              <a:p>
                <a:pPr marL="0" indent="0" algn="r" defTabSz="914400" rtl="1" eaLnBrk="1" latinLnBrk="0" hangingPunct="1">
                  <a:lnSpc>
                    <a:spcPct val="90000"/>
                  </a:lnSpc>
                  <a:spcBef>
                    <a:spcPts val="1000"/>
                  </a:spcBef>
                  <a:buNone/>
                </a:pPr>
                <a:r>
                  <a:rPr lang="he-IL" dirty="0"/>
                  <a:t>פתרון סעיף ה׳:</a:t>
                </a:r>
              </a:p>
              <a:p>
                <a:pPr marL="0" indent="0" algn="r" rtl="1">
                  <a:buNone/>
                </a:pPr>
                <a:endParaRPr lang="he-IL" dirty="0"/>
              </a:p>
              <a:p>
                <a:pPr marL="0" indent="0" algn="r" rtl="1">
                  <a:buNone/>
                </a:pPr>
                <a:r>
                  <a:rPr lang="he-IL" dirty="0"/>
                  <a:t>ידוע כי בתחום </a:t>
                </a:r>
                <a:r>
                  <a:rPr lang="en-US" dirty="0"/>
                  <a:t>a≤x≤a+1</a:t>
                </a:r>
                <a:r>
                  <a:rPr lang="he-IL" dirty="0"/>
                  <a:t>, </a:t>
                </a:r>
                <a14:m>
                  <m:oMath xmlns:m="http://schemas.openxmlformats.org/officeDocument/2006/math">
                    <m:r>
                      <a:rPr lang="en-US" b="0" i="1" smtClean="0">
                        <a:latin typeface="Cambria Math" panose="02040503050406030204" pitchFamily="18" charset="0"/>
                      </a:rPr>
                      <m:t>0&lt;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&lt;1</m:t>
                    </m:r>
                  </m:oMath>
                </a14:m>
                <a:r>
                  <a:rPr lang="he-IL" dirty="0"/>
                  <a:t>, ולכן גם </a:t>
                </a:r>
                <a14:m>
                  <m:oMath xmlns:m="http://schemas.openxmlformats.org/officeDocument/2006/math">
                    <m:r>
                      <a:rPr lang="en-US" b="0" i="1" smtClean="0">
                        <a:latin typeface="Cambria Math" panose="02040503050406030204" pitchFamily="18" charset="0"/>
                      </a:rPr>
                      <m:t>0&lt;</m:t>
                    </m:r>
                    <m:r>
                      <a:rPr lang="en-US" b="0" i="1" smtClean="0">
                        <a:latin typeface="Cambria Math" panose="02040503050406030204" pitchFamily="18" charset="0"/>
                      </a:rPr>
                      <m:t>𝑓</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sup>
                        <m:r>
                          <a:rPr lang="en-US" b="0" i="1" smtClean="0">
                            <a:latin typeface="Cambria Math" panose="02040503050406030204" pitchFamily="18" charset="0"/>
                          </a:rPr>
                          <m:t>2</m:t>
                        </m:r>
                      </m:sup>
                    </m:sSup>
                    <m:r>
                      <a:rPr lang="en-US" b="0" i="1" smtClean="0">
                        <a:latin typeface="Cambria Math" panose="02040503050406030204" pitchFamily="18" charset="0"/>
                      </a:rPr>
                      <m:t>&lt;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he-IL" dirty="0"/>
                  <a:t> ולכן:</a:t>
                </a:r>
              </a:p>
              <a:p>
                <a:pPr marL="0" indent="0" algn="r" defTabSz="914400" rtl="1" eaLnBrk="1" latinLnBrk="0" hangingPunct="1">
                  <a:lnSpc>
                    <a:spcPct val="90000"/>
                  </a:lnSpc>
                  <a:spcBef>
                    <a:spcPts val="1000"/>
                  </a:spcBef>
                  <a:buNone/>
                </a:pPr>
                <a:endParaRPr lang="he-IL" dirty="0"/>
              </a:p>
              <a:p>
                <a:pPr marL="0" indent="0" algn="r" rtl="1">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b="0" i="1" smtClean="0">
                          <a:latin typeface="Cambria Math" panose="02040503050406030204" pitchFamily="18" charset="0"/>
                        </a:rPr>
                        <m:t>𝑓</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e>
                        <m:sup>
                          <m:r>
                            <a:rPr lang="en-US" sz="2400" b="0" i="1" smtClean="0">
                              <a:latin typeface="Cambria Math" panose="02040503050406030204" pitchFamily="18" charset="0"/>
                            </a:rPr>
                            <m:t>2</m:t>
                          </m:r>
                        </m:sup>
                      </m:sSup>
                      <m:r>
                        <a:rPr lang="en-US" sz="2400" b="0" i="1" smtClean="0">
                          <a:latin typeface="Cambria Math" panose="02040503050406030204" pitchFamily="18" charset="0"/>
                        </a:rPr>
                        <m:t>&gt;0⇒</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&gt;</m:t>
                      </m:r>
                      <m:r>
                        <a:rPr lang="en-US" sz="2400" b="0" i="1" smtClean="0">
                          <a:latin typeface="Cambria Math" panose="02040503050406030204" pitchFamily="18" charset="0"/>
                        </a:rPr>
                        <m:t>𝑓</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nary>
                        <m:naryPr>
                          <m:ctrlPr>
                            <a:rPr lang="en-US" sz="2400" b="1" i="1" smtClean="0">
                              <a:latin typeface="Cambria Math" panose="02040503050406030204" pitchFamily="18" charset="0"/>
                            </a:rPr>
                          </m:ctrlPr>
                        </m:naryPr>
                        <m:sub>
                          <m:r>
                            <m:rPr>
                              <m:brk m:alnAt="23"/>
                            </m:rPr>
                            <a:rPr lang="en-US" sz="2400" b="1" i="1" smtClean="0">
                              <a:latin typeface="Cambria Math" panose="02040503050406030204" pitchFamily="18" charset="0"/>
                            </a:rPr>
                            <m:t>𝒂</m:t>
                          </m:r>
                        </m:sub>
                        <m:sup>
                          <m:r>
                            <a:rPr lang="en-US" sz="2400" b="1" i="1" smtClean="0">
                              <a:latin typeface="Cambria Math" panose="02040503050406030204" pitchFamily="18" charset="0"/>
                            </a:rPr>
                            <m:t>𝒂</m:t>
                          </m:r>
                          <m:r>
                            <a:rPr lang="en-US" sz="2400" b="1" i="1" smtClean="0">
                              <a:latin typeface="Cambria Math" panose="02040503050406030204" pitchFamily="18" charset="0"/>
                            </a:rPr>
                            <m:t>+</m:t>
                          </m:r>
                          <m:r>
                            <a:rPr lang="en-US" sz="2400" b="1" i="1" smtClean="0">
                              <a:latin typeface="Cambria Math" panose="02040503050406030204" pitchFamily="18" charset="0"/>
                            </a:rPr>
                            <m:t>𝟏</m:t>
                          </m:r>
                        </m:sup>
                        <m:e>
                          <m:r>
                            <a:rPr lang="en-US" sz="2400" b="1" i="1" smtClean="0">
                              <a:latin typeface="Cambria Math" panose="02040503050406030204" pitchFamily="18" charset="0"/>
                            </a:rPr>
                            <m:t>𝒇</m:t>
                          </m:r>
                          <m:d>
                            <m:dPr>
                              <m:ctrlPr>
                                <a:rPr lang="en-US" sz="2400" b="1" i="1" smtClean="0">
                                  <a:latin typeface="Cambria Math" panose="02040503050406030204" pitchFamily="18" charset="0"/>
                                </a:rPr>
                              </m:ctrlPr>
                            </m:dPr>
                            <m:e>
                              <m:r>
                                <a:rPr lang="en-US" sz="2400" b="1" i="1" smtClean="0">
                                  <a:latin typeface="Cambria Math" panose="02040503050406030204" pitchFamily="18" charset="0"/>
                                </a:rPr>
                                <m:t>𝒙</m:t>
                              </m:r>
                            </m:e>
                          </m:d>
                          <m:r>
                            <a:rPr lang="en-US" sz="2400" b="1" i="1" smtClean="0">
                              <a:latin typeface="Cambria Math" panose="02040503050406030204" pitchFamily="18" charset="0"/>
                            </a:rPr>
                            <m:t>𝒅𝒙</m:t>
                          </m:r>
                        </m:e>
                      </m:nary>
                      <m:r>
                        <a:rPr lang="en-US" sz="2400" b="1" i="1" smtClean="0">
                          <a:latin typeface="Cambria Math" panose="02040503050406030204" pitchFamily="18" charset="0"/>
                        </a:rPr>
                        <m:t>&gt;</m:t>
                      </m:r>
                      <m:nary>
                        <m:naryPr>
                          <m:ctrlPr>
                            <a:rPr lang="en-US" sz="2400" b="1" i="1" smtClean="0">
                              <a:latin typeface="Cambria Math" panose="02040503050406030204" pitchFamily="18" charset="0"/>
                            </a:rPr>
                          </m:ctrlPr>
                        </m:naryPr>
                        <m:sub>
                          <m:r>
                            <m:rPr>
                              <m:brk m:alnAt="23"/>
                            </m:rPr>
                            <a:rPr lang="en-US" sz="2400" b="1" i="1" smtClean="0">
                              <a:latin typeface="Cambria Math" panose="02040503050406030204" pitchFamily="18" charset="0"/>
                            </a:rPr>
                            <m:t>𝒂</m:t>
                          </m:r>
                        </m:sub>
                        <m:sup>
                          <m:r>
                            <a:rPr lang="en-US" sz="2400" b="1" i="1" smtClean="0">
                              <a:latin typeface="Cambria Math" panose="02040503050406030204" pitchFamily="18" charset="0"/>
                            </a:rPr>
                            <m:t>𝒂</m:t>
                          </m:r>
                          <m:r>
                            <a:rPr lang="en-US" sz="2400" b="1" i="1" smtClean="0">
                              <a:latin typeface="Cambria Math" panose="02040503050406030204" pitchFamily="18" charset="0"/>
                            </a:rPr>
                            <m:t>+</m:t>
                          </m:r>
                          <m:r>
                            <a:rPr lang="en-US" sz="2400" b="1" i="1" smtClean="0">
                              <a:latin typeface="Cambria Math" panose="02040503050406030204" pitchFamily="18" charset="0"/>
                            </a:rPr>
                            <m:t>𝟏</m:t>
                          </m:r>
                        </m:sup>
                        <m:e>
                          <m:r>
                            <a:rPr lang="en-US" sz="2400" b="1" i="1" smtClean="0">
                              <a:latin typeface="Cambria Math" panose="02040503050406030204" pitchFamily="18" charset="0"/>
                            </a:rPr>
                            <m:t>𝒇</m:t>
                          </m:r>
                          <m:sSup>
                            <m:sSupPr>
                              <m:ctrlPr>
                                <a:rPr lang="en-US" sz="2400" b="1" i="1" smtClean="0">
                                  <a:latin typeface="Cambria Math" panose="02040503050406030204" pitchFamily="18" charset="0"/>
                                </a:rPr>
                              </m:ctrlPr>
                            </m:sSupPr>
                            <m:e>
                              <m:d>
                                <m:dPr>
                                  <m:ctrlPr>
                                    <a:rPr lang="en-US" sz="2400" b="1" i="1" smtClean="0">
                                      <a:latin typeface="Cambria Math" panose="02040503050406030204" pitchFamily="18" charset="0"/>
                                    </a:rPr>
                                  </m:ctrlPr>
                                </m:dPr>
                                <m:e>
                                  <m:r>
                                    <a:rPr lang="en-US" sz="2400" b="1" i="1" smtClean="0">
                                      <a:latin typeface="Cambria Math" panose="02040503050406030204" pitchFamily="18" charset="0"/>
                                    </a:rPr>
                                    <m:t>𝒙</m:t>
                                  </m:r>
                                </m:e>
                              </m:d>
                            </m:e>
                            <m:sup>
                              <m:r>
                                <a:rPr lang="en-US" sz="2400" b="1" i="1" smtClean="0">
                                  <a:latin typeface="Cambria Math" panose="02040503050406030204" pitchFamily="18" charset="0"/>
                                </a:rPr>
                                <m:t>𝟐</m:t>
                              </m:r>
                            </m:sup>
                          </m:sSup>
                          <m:r>
                            <a:rPr lang="en-US" sz="2400" b="1" i="1" smtClean="0">
                              <a:latin typeface="Cambria Math" panose="02040503050406030204" pitchFamily="18" charset="0"/>
                            </a:rPr>
                            <m:t>𝒅𝒙</m:t>
                          </m:r>
                        </m:e>
                      </m:nary>
                      <m:r>
                        <a:rPr lang="en-US" sz="2400" b="1" i="1" smtClean="0">
                          <a:latin typeface="Cambria Math" panose="02040503050406030204" pitchFamily="18" charset="0"/>
                        </a:rPr>
                        <m:t>=</m:t>
                      </m:r>
                      <m:nary>
                        <m:naryPr>
                          <m:ctrlPr>
                            <a:rPr lang="en-US" sz="2400" b="1" i="1" smtClean="0">
                              <a:latin typeface="Cambria Math" panose="02040503050406030204" pitchFamily="18" charset="0"/>
                            </a:rPr>
                          </m:ctrlPr>
                        </m:naryPr>
                        <m:sub>
                          <m:r>
                            <m:rPr>
                              <m:brk m:alnAt="23"/>
                            </m:rPr>
                            <a:rPr lang="en-US" sz="2400" b="1" i="1" smtClean="0">
                              <a:latin typeface="Cambria Math" panose="02040503050406030204" pitchFamily="18" charset="0"/>
                            </a:rPr>
                            <m:t>𝒂</m:t>
                          </m:r>
                        </m:sub>
                        <m:sup>
                          <m:r>
                            <a:rPr lang="en-US" sz="2400" b="1" i="1" smtClean="0">
                              <a:latin typeface="Cambria Math" panose="02040503050406030204" pitchFamily="18" charset="0"/>
                            </a:rPr>
                            <m:t>𝒂</m:t>
                          </m:r>
                          <m:r>
                            <a:rPr lang="en-US" sz="2400" b="1" i="1" smtClean="0">
                              <a:latin typeface="Cambria Math" panose="02040503050406030204" pitchFamily="18" charset="0"/>
                            </a:rPr>
                            <m:t>+</m:t>
                          </m:r>
                          <m:r>
                            <a:rPr lang="en-US" sz="2400" b="1" i="1" smtClean="0">
                              <a:latin typeface="Cambria Math" panose="02040503050406030204" pitchFamily="18" charset="0"/>
                            </a:rPr>
                            <m:t>𝟏</m:t>
                          </m:r>
                        </m:sup>
                        <m:e>
                          <m:r>
                            <a:rPr lang="en-US" sz="2400" b="1" i="1" smtClean="0">
                              <a:latin typeface="Cambria Math" panose="02040503050406030204" pitchFamily="18" charset="0"/>
                            </a:rPr>
                            <m:t>𝒈</m:t>
                          </m:r>
                          <m:r>
                            <a:rPr lang="en-US" sz="2400" b="1" i="1" smtClean="0">
                              <a:latin typeface="Cambria Math" panose="02040503050406030204" pitchFamily="18" charset="0"/>
                            </a:rPr>
                            <m:t>(</m:t>
                          </m:r>
                          <m:r>
                            <a:rPr lang="en-US" sz="2400" b="1" i="1" smtClean="0">
                              <a:latin typeface="Cambria Math" panose="02040503050406030204" pitchFamily="18" charset="0"/>
                            </a:rPr>
                            <m:t>𝒙</m:t>
                          </m:r>
                          <m:r>
                            <a:rPr lang="en-US" sz="2400" b="1" i="1" smtClean="0">
                              <a:latin typeface="Cambria Math" panose="02040503050406030204" pitchFamily="18" charset="0"/>
                            </a:rPr>
                            <m:t>)</m:t>
                          </m:r>
                        </m:e>
                      </m:nary>
                    </m:oMath>
                  </m:oMathPara>
                </a14:m>
                <a:endParaRPr lang="he-IL" sz="2400" b="1"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b="1" dirty="0"/>
                  <a:t>כלומר הביטוי המדובר בתרגיל קטן מהשני לו. </a:t>
                </a:r>
              </a:p>
            </p:txBody>
          </p:sp>
        </mc:Choice>
        <mc:Fallback xmlns="">
          <p:sp>
            <p:nvSpPr>
              <p:cNvPr id="3" name="Content Placeholder 2">
                <a:extLst>
                  <a:ext uri="{FF2B5EF4-FFF2-40B4-BE49-F238E27FC236}">
                    <a16:creationId xmlns:a16="http://schemas.microsoft.com/office/drawing/2014/main" id="{96B752C5-7018-9D73-CE04-29525D599785}"/>
                  </a:ext>
                </a:extLst>
              </p:cNvPr>
              <p:cNvSpPr>
                <a:spLocks noGrp="1" noRot="1" noChangeAspect="1" noMove="1" noResize="1" noEditPoints="1" noAdjustHandles="1" noChangeArrowheads="1" noChangeShapeType="1" noTextEdit="1"/>
              </p:cNvSpPr>
              <p:nvPr>
                <p:ph idx="1"/>
              </p:nvPr>
            </p:nvSpPr>
            <p:spPr>
              <a:xfrm>
                <a:off x="100361" y="1690689"/>
                <a:ext cx="11652727" cy="3868864"/>
              </a:xfrm>
              <a:blipFill>
                <a:blip r:embed="rId3"/>
                <a:stretch>
                  <a:fillRect t="-2614" r="-1088" b="-29412"/>
                </a:stretch>
              </a:blipFill>
            </p:spPr>
            <p:txBody>
              <a:bodyPr/>
              <a:lstStyle/>
              <a:p>
                <a:r>
                  <a:rPr lang="en-US">
                    <a:noFill/>
                  </a:rPr>
                  <a:t> </a:t>
                </a:r>
              </a:p>
            </p:txBody>
          </p:sp>
        </mc:Fallback>
      </mc:AlternateContent>
    </p:spTree>
    <p:extLst>
      <p:ext uri="{BB962C8B-B14F-4D97-AF65-F5344CB8AC3E}">
        <p14:creationId xmlns:p14="http://schemas.microsoft.com/office/powerpoint/2010/main" val="18175399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EF841-850B-0FA7-1491-68379C30C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3A516-DDA7-7711-51BA-CDE5C3DBB0F1}"/>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6</a:t>
            </a:r>
            <a:r>
              <a:rPr lang="he-IL" sz="2400" b="1" u="sng" dirty="0"/>
              <a:t> סוג שאלה: חקירת פונ׳ פולינום, שורש ומנה</a:t>
            </a:r>
            <a:endParaRPr lang="en-US" sz="2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A4A7E99-9963-E73D-A326-246EEE5CDC4A}"/>
                  </a:ext>
                </a:extLst>
              </p:cNvPr>
              <p:cNvSpPr>
                <a:spLocks noGrp="1"/>
              </p:cNvSpPr>
              <p:nvPr>
                <p:ph idx="1"/>
              </p:nvPr>
            </p:nvSpPr>
            <p:spPr>
              <a:xfrm>
                <a:off x="100361" y="1690688"/>
                <a:ext cx="11958289" cy="5010149"/>
              </a:xfrm>
            </p:spPr>
            <p:txBody>
              <a:bodyPr>
                <a:normAutofit fontScale="55000" lnSpcReduction="20000"/>
              </a:bodyPr>
              <a:lstStyle/>
              <a:p>
                <a:pPr marL="0" indent="0" algn="r" defTabSz="914400" rtl="1" eaLnBrk="1" latinLnBrk="0" hangingPunct="1">
                  <a:lnSpc>
                    <a:spcPct val="90000"/>
                  </a:lnSpc>
                  <a:spcBef>
                    <a:spcPts val="1000"/>
                  </a:spcBef>
                  <a:buNone/>
                </a:pPr>
                <a:r>
                  <a:rPr lang="he-IL" dirty="0"/>
                  <a:t>פתרון סעיף ו׳:</a:t>
                </a:r>
              </a:p>
              <a:p>
                <a:pPr marL="0" indent="0" algn="r" rtl="1">
                  <a:buNone/>
                </a:pPr>
                <a:endParaRPr lang="he-IL" dirty="0"/>
              </a:p>
              <a:p>
                <a:pPr marL="0" indent="0" algn="r" rtl="1">
                  <a:buNone/>
                </a:pPr>
                <a:r>
                  <a:rPr lang="he-IL" dirty="0"/>
                  <a:t>בתחום </a:t>
                </a:r>
                <a:r>
                  <a:rPr lang="en-US" dirty="0"/>
                  <a:t>2≤x≤6</a:t>
                </a:r>
                <a:r>
                  <a:rPr lang="he-IL" dirty="0"/>
                  <a:t>, הפונקציה </a:t>
                </a:r>
                <a:r>
                  <a:rPr lang="en-US" dirty="0"/>
                  <a:t>g(x)&gt;0</a:t>
                </a:r>
                <a:r>
                  <a:rPr lang="he-IL" dirty="0"/>
                  <a:t>, ולכן השטח שקול לאינטגרל הפשוט:</a:t>
                </a:r>
              </a:p>
              <a:p>
                <a:pPr marL="0" indent="0" algn="r" rtl="1">
                  <a:buNone/>
                </a:pPr>
                <a:endParaRPr lang="he-IL" b="1" dirty="0"/>
              </a:p>
              <a:p>
                <a:pPr marL="0" indent="0" algn="r" rtl="1">
                  <a:buNone/>
                </a:pPr>
                <a:br>
                  <a:rPr lang="en-US" b="1" i="1" dirty="0">
                    <a:latin typeface="Cambria Math" panose="02040503050406030204" pitchFamily="18" charset="0"/>
                  </a:rPr>
                </a:br>
                <a:endParaRPr lang="en-US" b="1" i="1" dirty="0">
                  <a:latin typeface="Cambria Math" panose="02040503050406030204" pitchFamily="18" charset="0"/>
                </a:endParaRPr>
              </a:p>
              <a:p>
                <a:pPr marL="0" indent="0" algn="r" rtl="1">
                  <a:buNone/>
                </a:pPr>
                <a:endParaRPr lang="en-US" b="1" dirty="0"/>
              </a:p>
              <a:p>
                <a:pPr marL="0" indent="0" algn="r" rtl="1">
                  <a:buNone/>
                </a:pPr>
                <a:endParaRPr lang="he-IL" b="1" dirty="0"/>
              </a:p>
              <a:p>
                <a:pPr marL="0" indent="0" algn="r" rtl="1">
                  <a:buNone/>
                </a:pPr>
                <a:endParaRPr lang="he-IL" b="1" dirty="0"/>
              </a:p>
              <a:p>
                <a:pPr marL="0" indent="0" algn="r" rtl="1">
                  <a:buNone/>
                </a:pPr>
                <a:endParaRPr lang="he-IL" b="1" dirty="0"/>
              </a:p>
              <a:p>
                <a:pPr marL="0" indent="0" algn="r" rtl="1">
                  <a:buNone/>
                </a:pPr>
                <a:endParaRPr lang="he-IL" b="1" dirty="0"/>
              </a:p>
              <a:p>
                <a:pPr marL="0" indent="0" algn="r" rtl="1">
                  <a:buNone/>
                </a:pPr>
                <a:endParaRPr lang="he-IL" b="1" dirty="0"/>
              </a:p>
              <a:p>
                <a:pPr marL="0" indent="0" algn="r" rtl="1">
                  <a:buNone/>
                </a:pPr>
                <a:endParaRPr lang="he-IL" b="1" dirty="0"/>
              </a:p>
              <a:p>
                <a:pPr marL="0" indent="0" algn="r" rtl="1">
                  <a:buNone/>
                </a:pPr>
                <a:endParaRPr lang="he-IL" b="1" dirty="0"/>
              </a:p>
              <a:p>
                <a:pPr marL="0" indent="0" algn="r" rtl="1">
                  <a:buNone/>
                </a:pPr>
                <a:endParaRPr lang="he-IL" b="1" dirty="0"/>
              </a:p>
              <a:p>
                <a:pPr marL="0" indent="0" algn="r" rtl="1">
                  <a:buNone/>
                </a:pPr>
                <a:r>
                  <a:rPr lang="he-IL" b="1" dirty="0"/>
                  <a:t>ולכן השטח המבוקש הוא </a:t>
                </a:r>
                <a14:m>
                  <m:oMath xmlns:m="http://schemas.openxmlformats.org/officeDocument/2006/math">
                    <m:f>
                      <m:fPr>
                        <m:ctrlPr>
                          <a:rPr lang="en-US" b="1" i="1" smtClean="0">
                            <a:latin typeface="Cambria Math" panose="02040503050406030204" pitchFamily="18" charset="0"/>
                          </a:rPr>
                        </m:ctrlPr>
                      </m:fPr>
                      <m:num>
                        <m:r>
                          <a:rPr lang="he-IL" b="1" i="1" smtClean="0">
                            <a:latin typeface="Cambria Math" panose="02040503050406030204" pitchFamily="18" charset="0"/>
                          </a:rPr>
                          <m:t>𝟐𝟓</m:t>
                        </m:r>
                      </m:num>
                      <m:den>
                        <m:r>
                          <a:rPr lang="en-US" b="1" i="1" smtClean="0">
                            <a:latin typeface="Cambria Math" panose="02040503050406030204" pitchFamily="18" charset="0"/>
                          </a:rPr>
                          <m:t>𝟑𝟐𝟒</m:t>
                        </m:r>
                      </m:den>
                    </m:f>
                  </m:oMath>
                </a14:m>
                <a:r>
                  <a:rPr lang="he-IL" b="1" dirty="0"/>
                  <a:t> יח״ר</a:t>
                </a:r>
                <a:endParaRPr lang="en-US" b="1" dirty="0"/>
              </a:p>
            </p:txBody>
          </p:sp>
        </mc:Choice>
        <mc:Fallback xmlns="">
          <p:sp>
            <p:nvSpPr>
              <p:cNvPr id="3" name="Content Placeholder 2">
                <a:extLst>
                  <a:ext uri="{FF2B5EF4-FFF2-40B4-BE49-F238E27FC236}">
                    <a16:creationId xmlns:a16="http://schemas.microsoft.com/office/drawing/2014/main" id="{CA4A7E99-9963-E73D-A326-246EEE5CDC4A}"/>
                  </a:ext>
                </a:extLst>
              </p:cNvPr>
              <p:cNvSpPr>
                <a:spLocks noGrp="1" noRot="1" noChangeAspect="1" noMove="1" noResize="1" noEditPoints="1" noAdjustHandles="1" noChangeArrowheads="1" noChangeShapeType="1" noTextEdit="1"/>
              </p:cNvSpPr>
              <p:nvPr>
                <p:ph idx="1"/>
              </p:nvPr>
            </p:nvSpPr>
            <p:spPr>
              <a:xfrm>
                <a:off x="100361" y="1690688"/>
                <a:ext cx="11958289" cy="5010149"/>
              </a:xfrm>
              <a:blipFill>
                <a:blip r:embed="rId3"/>
                <a:stretch>
                  <a:fillRect t="-1768" r="-21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C09BB37-D792-70B7-2772-C5E500159AA1}"/>
              </a:ext>
            </a:extLst>
          </p:cNvPr>
          <p:cNvPicPr>
            <a:picLocks noChangeAspect="1"/>
          </p:cNvPicPr>
          <p:nvPr/>
        </p:nvPicPr>
        <p:blipFill>
          <a:blip r:embed="rId4"/>
          <a:srcRect b="16624"/>
          <a:stretch>
            <a:fillRect/>
          </a:stretch>
        </p:blipFill>
        <p:spPr>
          <a:xfrm>
            <a:off x="237779" y="2831048"/>
            <a:ext cx="10735019" cy="2729428"/>
          </a:xfrm>
          <a:prstGeom prst="rect">
            <a:avLst/>
          </a:prstGeom>
        </p:spPr>
      </p:pic>
    </p:spTree>
    <p:extLst>
      <p:ext uri="{BB962C8B-B14F-4D97-AF65-F5344CB8AC3E}">
        <p14:creationId xmlns:p14="http://schemas.microsoft.com/office/powerpoint/2010/main" val="2004965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6DF71-1B6E-C540-6C76-D2DB9237B4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443691-5018-F725-0EBD-2C97766F1789}"/>
              </a:ext>
            </a:extLst>
          </p:cNvPr>
          <p:cNvSpPr>
            <a:spLocks noGrp="1"/>
          </p:cNvSpPr>
          <p:nvPr>
            <p:ph type="title"/>
          </p:nvPr>
        </p:nvSpPr>
        <p:spPr/>
        <p:txBody>
          <a:bodyPr>
            <a:normAutofit/>
          </a:bodyPr>
          <a:lstStyle/>
          <a:p>
            <a:pPr algn="r"/>
            <a:r>
              <a:rPr lang="he-IL" sz="2800" b="1" u="sng" dirty="0"/>
              <a:t>פרק: ״שאלות קצרות״, שאלה: 1, סוג שאלה: אינדוקציה</a:t>
            </a:r>
            <a:endParaRPr lang="en-US" sz="2800" b="1" u="sng" dirty="0"/>
          </a:p>
        </p:txBody>
      </p:sp>
      <p:sp>
        <p:nvSpPr>
          <p:cNvPr id="3" name="Content Placeholder 2">
            <a:extLst>
              <a:ext uri="{FF2B5EF4-FFF2-40B4-BE49-F238E27FC236}">
                <a16:creationId xmlns:a16="http://schemas.microsoft.com/office/drawing/2014/main" id="{6BB1A99B-F369-9F7F-09D1-63A0E8ED6C93}"/>
              </a:ext>
            </a:extLst>
          </p:cNvPr>
          <p:cNvSpPr>
            <a:spLocks noGrp="1"/>
          </p:cNvSpPr>
          <p:nvPr>
            <p:ph idx="1"/>
          </p:nvPr>
        </p:nvSpPr>
        <p:spPr>
          <a:xfrm>
            <a:off x="838200" y="1825624"/>
            <a:ext cx="10896600" cy="4879975"/>
          </a:xfrm>
        </p:spPr>
        <p:txBody>
          <a:bodyPr>
            <a:normAutofit fontScale="92500"/>
          </a:bodyPr>
          <a:lstStyle/>
          <a:p>
            <a:pPr marL="0" indent="0" algn="r" defTabSz="914400" rtl="1" eaLnBrk="1" latinLnBrk="0" hangingPunct="1">
              <a:lnSpc>
                <a:spcPct val="90000"/>
              </a:lnSpc>
              <a:spcBef>
                <a:spcPts val="1000"/>
              </a:spcBef>
              <a:buNone/>
            </a:pPr>
            <a:r>
              <a:rPr lang="he-IL" dirty="0"/>
              <a:t>השאלה העוסקת באינדוקציה מתעתעת שכן פוצחת בניסוח: ״הוכיחו באינדוקציה, </a:t>
            </a:r>
            <a:r>
              <a:rPr lang="he-IL" b="1" dirty="0"/>
              <a:t>או בכל דרך אחרת</a:t>
            </a:r>
            <a:r>
              <a:rPr lang="he-IL" dirty="0"/>
              <a:t>. – מכיוון שע״פ הקלות שאגת הארי, אינדוקציה לא תבוא בד בבד עם סדרות, אין דרך אחרת אמיתית שנלמדת בתיכון להוכיח את הטענות הללו – ולכן יש </a:t>
            </a:r>
            <a:r>
              <a:rPr lang="he-IL" b="1" dirty="0"/>
              <a:t>בהכרח</a:t>
            </a:r>
            <a:r>
              <a:rPr lang="he-IL" dirty="0"/>
              <a:t> להוכיח בעזרת אינדוקציה.</a:t>
            </a:r>
          </a:p>
          <a:p>
            <a:pPr marL="0" indent="0" algn="r" defTabSz="914400" rtl="1" eaLnBrk="1" latinLnBrk="0" hangingPunct="1">
              <a:lnSpc>
                <a:spcPct val="90000"/>
              </a:lnSpc>
              <a:spcBef>
                <a:spcPts val="1000"/>
              </a:spcBef>
              <a:buNone/>
            </a:pPr>
            <a:br>
              <a:rPr lang="en-US" dirty="0"/>
            </a:br>
            <a:r>
              <a:rPr lang="he-IL" dirty="0"/>
              <a:t>יש להדגיש את מילות המפתח של השאלה: מה הטענה, עבור אילו ערכי </a:t>
            </a:r>
            <a:r>
              <a:rPr lang="en-US" dirty="0"/>
              <a:t>n</a:t>
            </a:r>
            <a:r>
              <a:rPr lang="he-IL" dirty="0"/>
              <a:t> יש להוכיח אותה, מה הקשר בין סעיף המחשבה הנלווה (אם יש) לבין הטענה המקורית?</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סייג: מי שחזק בסדרות ורואה את הקשר הסדרתי בין איברי הטענה – אם הצלחתם להוכיח שמדובר בסדרה הנדסית/חשבונית (על אף שירדה מן המיקוד, היא יכולה להופיע כטענה לאינדוקציה) – מצאו בעזרת הנוסחאות המתאימות את סכום הסדרה והוכיחו את הטענה ללא אינדוקציה. ראו דוגמה בשקפים הבאים.</a:t>
            </a:r>
            <a:endParaRPr lang="en-US" dirty="0"/>
          </a:p>
        </p:txBody>
      </p:sp>
    </p:spTree>
    <p:extLst>
      <p:ext uri="{BB962C8B-B14F-4D97-AF65-F5344CB8AC3E}">
        <p14:creationId xmlns:p14="http://schemas.microsoft.com/office/powerpoint/2010/main" val="40957412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A31F-461D-045B-A00D-4D02782FC9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E3727-98DD-3B61-B825-30B8A063C357}"/>
              </a:ext>
            </a:extLst>
          </p:cNvPr>
          <p:cNvSpPr>
            <a:spLocks noGrp="1"/>
          </p:cNvSpPr>
          <p:nvPr>
            <p:ph type="title"/>
          </p:nvPr>
        </p:nvSpPr>
        <p:spPr/>
        <p:txBody>
          <a:bodyPr>
            <a:normAutofit/>
          </a:bodyPr>
          <a:lstStyle/>
          <a:p>
            <a:pPr algn="ctr"/>
            <a:r>
              <a:rPr lang="he-IL" sz="2400" b="1" u="sng" dirty="0"/>
              <a:t>סיכום קצר: מה צריך לדעת בשביל השאלה על חקירת פונק׳ פולינום, שורש ומנה?</a:t>
            </a:r>
            <a:endParaRPr lang="en-US" sz="24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6C8BDA-8B99-16ED-C6B4-12185CF44600}"/>
                  </a:ext>
                </a:extLst>
              </p:cNvPr>
              <p:cNvSpPr>
                <a:spLocks noGrp="1"/>
              </p:cNvSpPr>
              <p:nvPr>
                <p:ph idx="1"/>
              </p:nvPr>
            </p:nvSpPr>
            <p:spPr>
              <a:xfrm>
                <a:off x="200891" y="1690689"/>
                <a:ext cx="11790217" cy="4688078"/>
              </a:xfrm>
            </p:spPr>
            <p:txBody>
              <a:bodyPr>
                <a:normAutofit fontScale="55000" lnSpcReduction="20000"/>
              </a:bodyPr>
              <a:lstStyle/>
              <a:p>
                <a:pPr algn="r" defTabSz="914400" rtl="1" eaLnBrk="1" latinLnBrk="0" hangingPunct="1">
                  <a:lnSpc>
                    <a:spcPct val="90000"/>
                  </a:lnSpc>
                  <a:spcBef>
                    <a:spcPts val="1000"/>
                  </a:spcBef>
                  <a:buFont typeface="Wingdings" pitchFamily="2" charset="2"/>
                  <a:buChar char="ü"/>
                </a:pPr>
                <a:r>
                  <a:rPr lang="he-IL" dirty="0"/>
                  <a:t> תחום הגדרה של פונקציות פולינום, שורש ומנה</a:t>
                </a:r>
              </a:p>
              <a:p>
                <a:pPr algn="r" defTabSz="914400" rtl="1" eaLnBrk="1" latinLnBrk="0" hangingPunct="1">
                  <a:lnSpc>
                    <a:spcPct val="90000"/>
                  </a:lnSpc>
                  <a:spcBef>
                    <a:spcPts val="1000"/>
                  </a:spcBef>
                  <a:buFont typeface="Wingdings" pitchFamily="2" charset="2"/>
                  <a:buChar char="ü"/>
                </a:pPr>
                <a:r>
                  <a:rPr lang="he-IL" dirty="0"/>
                  <a:t> אסימפטוטות מאונכות לצירים של פונקציות פולינום, שורש ומנה</a:t>
                </a:r>
              </a:p>
              <a:p>
                <a:pPr algn="r" defTabSz="914400" rtl="1" eaLnBrk="1" latinLnBrk="0" hangingPunct="1">
                  <a:lnSpc>
                    <a:spcPct val="90000"/>
                  </a:lnSpc>
                  <a:spcBef>
                    <a:spcPts val="1000"/>
                  </a:spcBef>
                  <a:buFont typeface="Wingdings" pitchFamily="2" charset="2"/>
                  <a:buChar char="ü"/>
                </a:pPr>
                <a:r>
                  <a:rPr lang="he-IL" dirty="0"/>
                  <a:t> נקודות חיתוך עם הצירים כולל תחומי חיוביות ושליליות</a:t>
                </a:r>
              </a:p>
              <a:p>
                <a:pPr algn="r" defTabSz="914400" rtl="1" eaLnBrk="1" latinLnBrk="0" hangingPunct="1">
                  <a:lnSpc>
                    <a:spcPct val="90000"/>
                  </a:lnSpc>
                  <a:spcBef>
                    <a:spcPts val="1000"/>
                  </a:spcBef>
                  <a:buFont typeface="Wingdings" pitchFamily="2" charset="2"/>
                  <a:buChar char="ü"/>
                </a:pPr>
                <a:r>
                  <a:rPr lang="he-IL" dirty="0"/>
                  <a:t> נגזרת של פולינום, שורש ומנה</a:t>
                </a:r>
              </a:p>
              <a:p>
                <a:pPr algn="r" defTabSz="914400" rtl="1" eaLnBrk="1" latinLnBrk="0" hangingPunct="1">
                  <a:lnSpc>
                    <a:spcPct val="90000"/>
                  </a:lnSpc>
                  <a:spcBef>
                    <a:spcPts val="1000"/>
                  </a:spcBef>
                  <a:buFont typeface="Wingdings" pitchFamily="2" charset="2"/>
                  <a:buChar char="ü"/>
                </a:pPr>
                <a:r>
                  <a:rPr lang="he-IL" dirty="0"/>
                  <a:t> מציאת נקודות קיצון לפונקציות פולינום, שורש ומנה כולל תחומי עלייה וירידה</a:t>
                </a:r>
              </a:p>
              <a:p>
                <a:pPr algn="r" defTabSz="914400" rtl="1" eaLnBrk="1" latinLnBrk="0" hangingPunct="1">
                  <a:lnSpc>
                    <a:spcPct val="90000"/>
                  </a:lnSpc>
                  <a:spcBef>
                    <a:spcPts val="1000"/>
                  </a:spcBef>
                  <a:buFont typeface="Wingdings" pitchFamily="2" charset="2"/>
                  <a:buChar char="ü"/>
                </a:pPr>
                <a:r>
                  <a:rPr lang="he-IL" dirty="0"/>
                  <a:t> שרטוט סקיצה</a:t>
                </a:r>
              </a:p>
              <a:p>
                <a:pPr algn="r" defTabSz="914400" rtl="1" eaLnBrk="1" latinLnBrk="0" hangingPunct="1">
                  <a:lnSpc>
                    <a:spcPct val="90000"/>
                  </a:lnSpc>
                  <a:spcBef>
                    <a:spcPts val="1000"/>
                  </a:spcBef>
                  <a:buFont typeface="Wingdings" pitchFamily="2" charset="2"/>
                  <a:buChar char="ü"/>
                </a:pPr>
                <a:r>
                  <a:rPr lang="he-IL" dirty="0"/>
                  <a:t> מציאת נקודות פיתול לפונקציות פולינום, שורש ומנה כולל תחומי קעירות כלפי מעלה וכלפי מטה</a:t>
                </a:r>
              </a:p>
              <a:p>
                <a:pPr algn="r" defTabSz="914400" rtl="1" eaLnBrk="1" latinLnBrk="0" hangingPunct="1">
                  <a:lnSpc>
                    <a:spcPct val="90000"/>
                  </a:lnSpc>
                  <a:spcBef>
                    <a:spcPts val="1000"/>
                  </a:spcBef>
                  <a:buFont typeface="Wingdings" pitchFamily="2" charset="2"/>
                  <a:buChar char="ü"/>
                </a:pPr>
                <a:r>
                  <a:rPr lang="he-IL" dirty="0"/>
                  <a:t> הקשר בין גרף הפונקציה לנגזרתה </a:t>
                </a:r>
                <a:r>
                  <a:rPr lang="he-IL" dirty="0" err="1"/>
                  <a:t>ולנגזרתה</a:t>
                </a:r>
                <a:r>
                  <a:rPr lang="he-IL" dirty="0"/>
                  <a:t> השנייה</a:t>
                </a:r>
              </a:p>
              <a:p>
                <a:pPr algn="r" defTabSz="914400" rtl="1" eaLnBrk="1" latinLnBrk="0" hangingPunct="1">
                  <a:lnSpc>
                    <a:spcPct val="90000"/>
                  </a:lnSpc>
                  <a:spcBef>
                    <a:spcPts val="1000"/>
                  </a:spcBef>
                  <a:buFont typeface="Wingdings" pitchFamily="2" charset="2"/>
                  <a:buChar char="ü"/>
                </a:pPr>
                <a:r>
                  <a:rPr lang="he-IL" dirty="0"/>
                  <a:t> מציאת פרמטרים באמצעות קבלת נתונים על הפונקציה</a:t>
                </a:r>
              </a:p>
              <a:p>
                <a:pPr algn="r" defTabSz="914400" rtl="1" eaLnBrk="1" latinLnBrk="0" hangingPunct="1">
                  <a:lnSpc>
                    <a:spcPct val="90000"/>
                  </a:lnSpc>
                  <a:spcBef>
                    <a:spcPts val="1000"/>
                  </a:spcBef>
                  <a:buFont typeface="Wingdings" pitchFamily="2" charset="2"/>
                  <a:buChar char="ü"/>
                </a:pPr>
                <a:r>
                  <a:rPr lang="he-IL" dirty="0"/>
                  <a:t> בעיות משיקים – שיפוע המשיק לפונקציה בנקודה </a:t>
                </a:r>
                <a:r>
                  <a:rPr lang="en-US" dirty="0"/>
                  <a:t>x=a</a:t>
                </a:r>
                <a:r>
                  <a:rPr lang="he-IL" dirty="0"/>
                  <a:t> שווה לערך הנגזרת בנקודה </a:t>
                </a:r>
                <a:r>
                  <a:rPr lang="en-US" dirty="0"/>
                  <a:t>x=a</a:t>
                </a:r>
                <a:r>
                  <a:rPr lang="he-IL" dirty="0"/>
                  <a:t>.</a:t>
                </a:r>
              </a:p>
              <a:p>
                <a:pPr algn="r" defTabSz="914400" rtl="1" eaLnBrk="1" latinLnBrk="0" hangingPunct="1">
                  <a:lnSpc>
                    <a:spcPct val="90000"/>
                  </a:lnSpc>
                  <a:spcBef>
                    <a:spcPts val="1000"/>
                  </a:spcBef>
                  <a:buFont typeface="Wingdings" pitchFamily="2" charset="2"/>
                  <a:buChar char="ü"/>
                </a:pPr>
                <a:r>
                  <a:rPr lang="he-IL" dirty="0"/>
                  <a:t> טרנספורמציות – ראו רשימה וטבלה מסכמת בשקפים הקודמים</a:t>
                </a:r>
              </a:p>
              <a:p>
                <a:pPr algn="r" defTabSz="914400" rtl="1" eaLnBrk="1" latinLnBrk="0" hangingPunct="1">
                  <a:lnSpc>
                    <a:spcPct val="90000"/>
                  </a:lnSpc>
                  <a:spcBef>
                    <a:spcPts val="1000"/>
                  </a:spcBef>
                  <a:buFont typeface="Wingdings" pitchFamily="2" charset="2"/>
                  <a:buChar char="ü"/>
                </a:pPr>
                <a:r>
                  <a:rPr lang="he-IL" dirty="0"/>
                  <a:t> מספר פתרונות למשוואה הכוללת את הפונקציה </a:t>
                </a:r>
                <a:r>
                  <a:rPr lang="he-IL" b="1" dirty="0"/>
                  <a:t>או טרנספורמציה שלה</a:t>
                </a:r>
                <a:r>
                  <a:rPr lang="he-IL" dirty="0"/>
                  <a:t> על פי מספר נקודות חיתוך של ישר עם הסקיצה</a:t>
                </a:r>
              </a:p>
              <a:p>
                <a:pPr algn="r" defTabSz="914400" rtl="1" eaLnBrk="1" latinLnBrk="0" hangingPunct="1">
                  <a:lnSpc>
                    <a:spcPct val="90000"/>
                  </a:lnSpc>
                  <a:spcBef>
                    <a:spcPts val="1000"/>
                  </a:spcBef>
                  <a:buFont typeface="Wingdings" pitchFamily="2" charset="2"/>
                  <a:buChar char="ü"/>
                </a:pPr>
                <a:r>
                  <a:rPr lang="he-IL" dirty="0"/>
                  <a:t> אינטגרלים בלתי מסוימים, מסוימים וצוברי שטח</a:t>
                </a:r>
              </a:p>
              <a:p>
                <a:pPr algn="r" defTabSz="914400" rtl="1" eaLnBrk="1" latinLnBrk="0" hangingPunct="1">
                  <a:lnSpc>
                    <a:spcPct val="90000"/>
                  </a:lnSpc>
                  <a:spcBef>
                    <a:spcPts val="1000"/>
                  </a:spcBef>
                  <a:buFont typeface="Wingdings" pitchFamily="2" charset="2"/>
                  <a:buChar char="ü"/>
                </a:pPr>
                <a:r>
                  <a:rPr lang="he-IL" dirty="0"/>
                  <a:t> זוגיות ואי-זוגיות של פונקציות</a:t>
                </a:r>
              </a:p>
              <a:p>
                <a:pPr algn="r" rtl="1">
                  <a:buFont typeface="Wingdings" pitchFamily="2" charset="2"/>
                  <a:buChar char="ü"/>
                </a:pPr>
                <a:r>
                  <a:rPr lang="he-IL" dirty="0"/>
                  <a:t> </a:t>
                </a:r>
                <a:r>
                  <a:rPr lang="he-IL" dirty="0" err="1"/>
                  <a:t>דיסקרימיננטה</a:t>
                </a:r>
                <a:r>
                  <a:rPr lang="he-IL" dirty="0"/>
                  <a:t> – למשוואה </a:t>
                </a:r>
                <a14:m>
                  <m:oMath xmlns:m="http://schemas.openxmlformats.org/officeDocument/2006/math">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𝑏𝑥</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=0</m:t>
                    </m:r>
                  </m:oMath>
                </a14:m>
                <a:r>
                  <a:rPr lang="he-IL" dirty="0"/>
                  <a:t> יש פתרון אחד כאשר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𝑎𝑐</m:t>
                    </m:r>
                    <m:r>
                      <a:rPr lang="en-US" b="0" i="1" smtClean="0">
                        <a:latin typeface="Cambria Math" panose="02040503050406030204" pitchFamily="18" charset="0"/>
                      </a:rPr>
                      <m:t>=0</m:t>
                    </m:r>
                  </m:oMath>
                </a14:m>
                <a:r>
                  <a:rPr lang="he-IL" dirty="0"/>
                  <a:t>, 2 פתרונות כאשר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𝑎𝑐</m:t>
                    </m:r>
                    <m:r>
                      <a:rPr lang="en-US" b="0" i="1" smtClean="0">
                        <a:latin typeface="Cambria Math" panose="02040503050406030204" pitchFamily="18" charset="0"/>
                      </a:rPr>
                      <m:t>&gt;0</m:t>
                    </m:r>
                  </m:oMath>
                </a14:m>
                <a:r>
                  <a:rPr lang="he-IL" dirty="0"/>
                  <a:t> ושום פתרון כאשר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𝑎𝑐</m:t>
                    </m:r>
                    <m:r>
                      <a:rPr lang="en-US" b="0" i="1" smtClean="0">
                        <a:latin typeface="Cambria Math" panose="02040503050406030204" pitchFamily="18" charset="0"/>
                      </a:rPr>
                      <m:t>&lt;0</m:t>
                    </m:r>
                  </m:oMath>
                </a14:m>
                <a:r>
                  <a:rPr lang="he-IL" dirty="0"/>
                  <a:t>. </a:t>
                </a:r>
              </a:p>
              <a:p>
                <a:pPr algn="r" rtl="1">
                  <a:buFont typeface="Wingdings" pitchFamily="2" charset="2"/>
                  <a:buChar char="ü"/>
                </a:pPr>
                <a:r>
                  <a:rPr lang="he-IL" dirty="0"/>
                  <a:t> פתרון משוואות ויכולת אלגברית גבוהה – גורמים משותפים, הצבה, מכנה משותף, משוואות ואי </a:t>
                </a:r>
                <a:r>
                  <a:rPr lang="he-IL" dirty="0" err="1"/>
                  <a:t>שוויונים</a:t>
                </a:r>
                <a:r>
                  <a:rPr lang="he-IL" dirty="0"/>
                  <a:t> רציונליים ואי רציונליים, חוקי חזקות ושורשים...</a:t>
                </a:r>
              </a:p>
            </p:txBody>
          </p:sp>
        </mc:Choice>
        <mc:Fallback xmlns="">
          <p:sp>
            <p:nvSpPr>
              <p:cNvPr id="3" name="Content Placeholder 2">
                <a:extLst>
                  <a:ext uri="{FF2B5EF4-FFF2-40B4-BE49-F238E27FC236}">
                    <a16:creationId xmlns:a16="http://schemas.microsoft.com/office/drawing/2014/main" id="{A76C8BDA-8B99-16ED-C6B4-12185CF44600}"/>
                  </a:ext>
                </a:extLst>
              </p:cNvPr>
              <p:cNvSpPr>
                <a:spLocks noGrp="1" noRot="1" noChangeAspect="1" noMove="1" noResize="1" noEditPoints="1" noAdjustHandles="1" noChangeArrowheads="1" noChangeShapeType="1" noTextEdit="1"/>
              </p:cNvSpPr>
              <p:nvPr>
                <p:ph idx="1"/>
              </p:nvPr>
            </p:nvSpPr>
            <p:spPr>
              <a:xfrm>
                <a:off x="200891" y="1690689"/>
                <a:ext cx="11790217" cy="4688078"/>
              </a:xfrm>
              <a:blipFill>
                <a:blip r:embed="rId3"/>
                <a:stretch>
                  <a:fillRect t="-1887" r="-108"/>
                </a:stretch>
              </a:blipFill>
            </p:spPr>
            <p:txBody>
              <a:bodyPr/>
              <a:lstStyle/>
              <a:p>
                <a:r>
                  <a:rPr lang="en-US">
                    <a:noFill/>
                  </a:rPr>
                  <a:t> </a:t>
                </a:r>
              </a:p>
            </p:txBody>
          </p:sp>
        </mc:Fallback>
      </mc:AlternateContent>
    </p:spTree>
    <p:extLst>
      <p:ext uri="{BB962C8B-B14F-4D97-AF65-F5344CB8AC3E}">
        <p14:creationId xmlns:p14="http://schemas.microsoft.com/office/powerpoint/2010/main" val="39835082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E066E-D84C-9DCA-B1F0-2B15EF18D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EFE52-05EF-409F-7C5D-B062FE98BFCF}"/>
              </a:ext>
            </a:extLst>
          </p:cNvPr>
          <p:cNvSpPr>
            <a:spLocks noGrp="1"/>
          </p:cNvSpPr>
          <p:nvPr>
            <p:ph type="ctrTitle"/>
          </p:nvPr>
        </p:nvSpPr>
        <p:spPr>
          <a:xfrm>
            <a:off x="1524000" y="1828419"/>
            <a:ext cx="9144000" cy="2387600"/>
          </a:xfrm>
        </p:spPr>
        <p:txBody>
          <a:bodyPr/>
          <a:lstStyle/>
          <a:p>
            <a:r>
              <a:rPr lang="he-IL" dirty="0"/>
              <a:t>חשבון דיפרנציאלי של פונקציות טריגונומטריות</a:t>
            </a:r>
            <a:endParaRPr lang="en-US" dirty="0"/>
          </a:p>
        </p:txBody>
      </p:sp>
    </p:spTree>
    <p:extLst>
      <p:ext uri="{BB962C8B-B14F-4D97-AF65-F5344CB8AC3E}">
        <p14:creationId xmlns:p14="http://schemas.microsoft.com/office/powerpoint/2010/main" val="38483796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F0868-F179-E6E7-6C20-B1E1891A8A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1A1B9-4F3B-BAF3-9E34-C304325F2A26}"/>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7E109F3-5BCA-D528-4304-7310282E8196}"/>
                  </a:ext>
                </a:extLst>
              </p:cNvPr>
              <p:cNvSpPr>
                <a:spLocks noGrp="1"/>
              </p:cNvSpPr>
              <p:nvPr>
                <p:ph idx="1"/>
              </p:nvPr>
            </p:nvSpPr>
            <p:spPr>
              <a:xfrm>
                <a:off x="100361" y="1690688"/>
                <a:ext cx="11743296" cy="4767943"/>
              </a:xfrm>
            </p:spPr>
            <p:txBody>
              <a:bodyPr>
                <a:normAutofit fontScale="92500" lnSpcReduction="20000"/>
              </a:bodyPr>
              <a:lstStyle/>
              <a:p>
                <a:pPr marL="0" indent="0" algn="r" defTabSz="914400" rtl="1" eaLnBrk="1" latinLnBrk="0" hangingPunct="1">
                  <a:lnSpc>
                    <a:spcPct val="90000"/>
                  </a:lnSpc>
                  <a:spcBef>
                    <a:spcPts val="1000"/>
                  </a:spcBef>
                  <a:buNone/>
                </a:pPr>
                <a:r>
                  <a:rPr lang="he-IL" dirty="0"/>
                  <a:t>החקירה הטריגונומטרית, שכן שמה, משלבת בתוכה פונקציות טריגונומטריות מסוגים שונים </a:t>
                </a:r>
                <a:r>
                  <a:rPr lang="he-IL" b="1" dirty="0"/>
                  <a:t>ומעניקה לנו התמקדות בתחום ספציפי</a:t>
                </a:r>
                <a:r>
                  <a:rPr lang="he-IL" dirty="0"/>
                  <a:t>. הסיבה לכך היא שהפונקציות הטריגונומטריות מחזוריות – ולכן אנחנו מתבקשים לחקור </a:t>
                </a:r>
                <a:r>
                  <a:rPr lang="he-IL" b="1" dirty="0"/>
                  <a:t>מחזור יחיד</a:t>
                </a:r>
                <a:r>
                  <a:rPr lang="he-IL" dirty="0"/>
                  <a:t> של הפונקציה, במקום לחזור עליה בצורה לא פוסקת.</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הדגש בחקירה הטריגונומטרית הוא על פתרון משוואות טריגונומטריות ושימוש בזהויות טריגונומטריות – בעולם של החקירה: אסימפטוטות, חיתוך עם צירים, נגזרת, נקודות קיצון...</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הזהות החשובה והבסיסית ביותר היא ההבאה: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den>
                    </m:f>
                  </m:oMath>
                </a14:m>
                <a:r>
                  <a:rPr lang="he-IL" dirty="0"/>
                  <a:t>.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מה הופך אותה לכל כך חשובה? היא בעצם קובעת שאם נקבל </a:t>
                </a:r>
                <a:r>
                  <a:rPr lang="en-US" dirty="0"/>
                  <a:t>tan</a:t>
                </a:r>
                <a:r>
                  <a:rPr lang="he-IL" dirty="0"/>
                  <a:t> בתוך שאלת חקירה על פונקציית טריגו, היא אוטומטית תהפוך גם לפונקציית מנה – ועל כך נצטרך לבחון לעומק את תחום ההגדרה </a:t>
                </a:r>
                <a:r>
                  <a:rPr lang="he-IL" dirty="0" err="1"/>
                  <a:t>והאסימפטוטות</a:t>
                </a:r>
                <a:r>
                  <a:rPr lang="he-IL" dirty="0"/>
                  <a:t> המאונכות לצירים...</a:t>
                </a:r>
              </a:p>
            </p:txBody>
          </p:sp>
        </mc:Choice>
        <mc:Fallback xmlns="">
          <p:sp>
            <p:nvSpPr>
              <p:cNvPr id="3" name="Content Placeholder 2">
                <a:extLst>
                  <a:ext uri="{FF2B5EF4-FFF2-40B4-BE49-F238E27FC236}">
                    <a16:creationId xmlns:a16="http://schemas.microsoft.com/office/drawing/2014/main" id="{87E109F3-5BCA-D528-4304-7310282E8196}"/>
                  </a:ext>
                </a:extLst>
              </p:cNvPr>
              <p:cNvSpPr>
                <a:spLocks noGrp="1" noRot="1" noChangeAspect="1" noMove="1" noResize="1" noEditPoints="1" noAdjustHandles="1" noChangeArrowheads="1" noChangeShapeType="1" noTextEdit="1"/>
              </p:cNvSpPr>
              <p:nvPr>
                <p:ph idx="1"/>
              </p:nvPr>
            </p:nvSpPr>
            <p:spPr>
              <a:xfrm>
                <a:off x="100361" y="1690688"/>
                <a:ext cx="11743296" cy="4767943"/>
              </a:xfrm>
              <a:blipFill>
                <a:blip r:embed="rId3"/>
                <a:stretch>
                  <a:fillRect t="-3448" r="-864" b="-265"/>
                </a:stretch>
              </a:blipFill>
            </p:spPr>
            <p:txBody>
              <a:bodyPr/>
              <a:lstStyle/>
              <a:p>
                <a:r>
                  <a:rPr lang="en-US">
                    <a:noFill/>
                  </a:rPr>
                  <a:t> </a:t>
                </a:r>
              </a:p>
            </p:txBody>
          </p:sp>
        </mc:Fallback>
      </mc:AlternateContent>
    </p:spTree>
    <p:extLst>
      <p:ext uri="{BB962C8B-B14F-4D97-AF65-F5344CB8AC3E}">
        <p14:creationId xmlns:p14="http://schemas.microsoft.com/office/powerpoint/2010/main" val="24861740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6A6C4-B825-E99D-AA3D-8CBF319CD7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08A57-D492-8C8D-F8EF-1BA0A49B9A81}"/>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p:sp>
        <p:nvSpPr>
          <p:cNvPr id="3" name="Content Placeholder 2">
            <a:extLst>
              <a:ext uri="{FF2B5EF4-FFF2-40B4-BE49-F238E27FC236}">
                <a16:creationId xmlns:a16="http://schemas.microsoft.com/office/drawing/2014/main" id="{9A2D95C0-A542-635A-3E0D-35E54E7DB9E8}"/>
              </a:ext>
            </a:extLst>
          </p:cNvPr>
          <p:cNvSpPr>
            <a:spLocks noGrp="1"/>
          </p:cNvSpPr>
          <p:nvPr>
            <p:ph idx="1"/>
          </p:nvPr>
        </p:nvSpPr>
        <p:spPr>
          <a:xfrm>
            <a:off x="100361" y="1690688"/>
            <a:ext cx="11743296" cy="4767943"/>
          </a:xfrm>
        </p:spPr>
        <p:txBody>
          <a:bodyPr>
            <a:normAutofit lnSpcReduction="10000"/>
          </a:bodyPr>
          <a:lstStyle/>
          <a:p>
            <a:pPr marL="0" indent="0" algn="r" defTabSz="914400" rtl="1" eaLnBrk="1" latinLnBrk="0" hangingPunct="1">
              <a:lnSpc>
                <a:spcPct val="90000"/>
              </a:lnSpc>
              <a:spcBef>
                <a:spcPts val="1000"/>
              </a:spcBef>
              <a:buNone/>
            </a:pPr>
            <a:r>
              <a:rPr lang="he-IL" dirty="0"/>
              <a:t>חלוקת הסעיפים בחקירה הטריגונומטרית מאוד דומה לחקירה הרגילה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הסעיף הראשון עוסק במציאת פרמטר, תחום הגדרה, אסימפטוטות מאונכות לצירים, זוגיות ואי זוגיות, הסעיף השני הוא סעיף החקירה המרכזי, ולרוב עוסק במציאת נקודות חיתוך עם הצירים, נקודות קיצון, תחומי עלייה וירידה, ובמידה ולא התבקש בסעיף א׳ – אסימפטוטות מאונכות לצירים. הסעיף השלישי בדרך כלל מבקש שרטוט של סקיצת הפונקציה על פי מסקנות החקירה.</a:t>
            </a:r>
          </a:p>
          <a:p>
            <a:pPr marL="0" indent="0" algn="r" rtl="1">
              <a:buNone/>
            </a:pPr>
            <a:endParaRPr lang="he-IL" dirty="0"/>
          </a:p>
          <a:p>
            <a:pPr marL="0" indent="0" algn="r" rtl="1">
              <a:buNone/>
            </a:pPr>
            <a:r>
              <a:rPr lang="he-IL" dirty="0"/>
              <a:t>כל הסעיפים שלאחר הסקיצה </a:t>
            </a:r>
            <a:r>
              <a:rPr lang="he-IL" b="1" dirty="0"/>
              <a:t>הם סעיפי מחשבה, </a:t>
            </a:r>
            <a:r>
              <a:rPr lang="he-IL" dirty="0"/>
              <a:t>המחולקים לנושאים ע״פ </a:t>
            </a:r>
            <a:r>
              <a:rPr lang="he-IL" dirty="0">
                <a:hlinkClick r:id="rId3" action="ppaction://hlinksldjump"/>
              </a:rPr>
              <a:t>הרשימה שניתנה בהדרכה על השאלה החמישית במספר בבחינת הבגרות.</a:t>
            </a:r>
            <a:r>
              <a:rPr lang="he-IL" dirty="0"/>
              <a:t> שימו לב להבדל – </a:t>
            </a:r>
            <a:r>
              <a:rPr lang="he-IL" b="1" dirty="0"/>
              <a:t>לא תידרשו בידע על חשבון אינטגרלי של פונקציות טריגונומטריות ע״פ המיקוד. </a:t>
            </a:r>
          </a:p>
        </p:txBody>
      </p:sp>
    </p:spTree>
    <p:extLst>
      <p:ext uri="{BB962C8B-B14F-4D97-AF65-F5344CB8AC3E}">
        <p14:creationId xmlns:p14="http://schemas.microsoft.com/office/powerpoint/2010/main" val="288412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DEC8D-2219-8CC1-2C8E-C3F0EDDC3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75498-2C35-EF07-8EEC-46534CF80A1E}"/>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p:sp>
        <p:nvSpPr>
          <p:cNvPr id="6" name="Content Placeholder 5">
            <a:extLst>
              <a:ext uri="{FF2B5EF4-FFF2-40B4-BE49-F238E27FC236}">
                <a16:creationId xmlns:a16="http://schemas.microsoft.com/office/drawing/2014/main" id="{9679E424-5F3D-6C40-BC98-27F542B9D7DA}"/>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כעת נפתור לאורך המשך ההדרכה את התרגיל הבא בו ניישם את הידע:</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p:pic>
        <p:nvPicPr>
          <p:cNvPr id="7" name="Picture 6">
            <a:extLst>
              <a:ext uri="{FF2B5EF4-FFF2-40B4-BE49-F238E27FC236}">
                <a16:creationId xmlns:a16="http://schemas.microsoft.com/office/drawing/2014/main" id="{BC470CE7-B477-C015-017D-7B05254C82A1}"/>
              </a:ext>
            </a:extLst>
          </p:cNvPr>
          <p:cNvPicPr>
            <a:picLocks noChangeAspect="1"/>
          </p:cNvPicPr>
          <p:nvPr/>
        </p:nvPicPr>
        <p:blipFill>
          <a:blip r:embed="rId3"/>
          <a:stretch>
            <a:fillRect/>
          </a:stretch>
        </p:blipFill>
        <p:spPr>
          <a:xfrm>
            <a:off x="3195810" y="2572699"/>
            <a:ext cx="5257800" cy="4039639"/>
          </a:xfrm>
          <a:prstGeom prst="rect">
            <a:avLst/>
          </a:prstGeom>
        </p:spPr>
      </p:pic>
    </p:spTree>
    <p:extLst>
      <p:ext uri="{BB962C8B-B14F-4D97-AF65-F5344CB8AC3E}">
        <p14:creationId xmlns:p14="http://schemas.microsoft.com/office/powerpoint/2010/main" val="26628567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E242F-9E2A-50EF-DAA5-F06384992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EF0CB-86DA-E98B-6966-30CB66DA1821}"/>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06727FE-484C-65F3-6507-082190FE8A22}"/>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פתרון סעיף א׳: </a:t>
                </a:r>
              </a:p>
              <a:p>
                <a:pPr marL="0" indent="0" algn="r" defTabSz="914400" rtl="1" eaLnBrk="1" latinLnBrk="0" hangingPunct="1">
                  <a:lnSpc>
                    <a:spcPct val="90000"/>
                  </a:lnSpc>
                  <a:spcBef>
                    <a:spcPts val="1000"/>
                  </a:spcBef>
                  <a:buNone/>
                </a:pPr>
                <a:br>
                  <a:rPr lang="en-US" dirty="0"/>
                </a:br>
                <a:r>
                  <a:rPr lang="he-IL" dirty="0"/>
                  <a:t>נוכיח כי הפונקציה זוגית, כלומר, </a:t>
                </a:r>
                <a:r>
                  <a:rPr lang="en-US" dirty="0"/>
                  <a:t>f(x)=f(-x)</a:t>
                </a:r>
                <a:r>
                  <a:rPr lang="he-IL" dirty="0"/>
                  <a:t>. </a:t>
                </a:r>
                <a:br>
                  <a:rPr lang="en-US" dirty="0"/>
                </a:br>
                <a:r>
                  <a:rPr lang="he-IL" dirty="0"/>
                  <a:t>ניעזר בזהויות: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𝑥</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𝑥</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oMath>
                </a14:m>
                <a:endParaRPr lang="en-US" b="0" dirty="0"/>
              </a:p>
              <a:p>
                <a:pPr marL="0" indent="0" algn="r" defTabSz="914400" rtl="1" eaLnBrk="1" latinLnBrk="0" hangingPunct="1">
                  <a:lnSpc>
                    <a:spcPct val="90000"/>
                  </a:lnSpc>
                  <a:spcBef>
                    <a:spcPts val="1000"/>
                  </a:spcBef>
                  <a:buNone/>
                </a:pPr>
                <a:endParaRPr lang="en-US" dirty="0"/>
              </a:p>
              <a:p>
                <a:pPr marL="0" indent="0" algn="r" rtl="1">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𝑥</m:t>
                                      </m:r>
                                    </m:e>
                                  </m:d>
                                </m:e>
                              </m:func>
                            </m:e>
                          </m:d>
                        </m:e>
                        <m:sup>
                          <m:r>
                            <a:rPr lang="en-US" b="0" i="1" smtClean="0">
                              <a:latin typeface="Cambria Math" panose="02040503050406030204" pitchFamily="18" charset="0"/>
                            </a:rPr>
                            <m:t>2</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𝑥</m:t>
                              </m:r>
                            </m:e>
                          </m:d>
                        </m:e>
                      </m:func>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e>
                          </m:d>
                        </m:e>
                        <m:sup>
                          <m:r>
                            <a:rPr lang="en-US" b="0" i="1" smtClean="0">
                              <a:latin typeface="Cambria Math" panose="02040503050406030204" pitchFamily="18" charset="0"/>
                            </a:rPr>
                            <m:t>2</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e>
                          </m:d>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sin</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x</m:t>
                                  </m:r>
                                </m:e>
                              </m:d>
                            </m:e>
                          </m:d>
                        </m:e>
                        <m:sup>
                          <m:r>
                            <a:rPr lang="en-US" b="0" i="0" smtClean="0">
                              <a:latin typeface="Cambria Math" panose="02040503050406030204" pitchFamily="18" charset="0"/>
                            </a:rPr>
                            <m:t>2</m:t>
                          </m:r>
                        </m:sup>
                      </m:sSup>
                      <m:r>
                        <a:rPr lang="en-US" b="0" i="0" smtClean="0">
                          <a:latin typeface="Cambria Math" panose="02040503050406030204" pitchFamily="18" charset="0"/>
                        </a:rPr>
                        <m:t>+</m:t>
                      </m:r>
                      <m:r>
                        <m:rPr>
                          <m:sty m:val="p"/>
                        </m:rPr>
                        <a:rPr lang="en-US" b="0" i="0" smtClean="0">
                          <a:latin typeface="Cambria Math" panose="02040503050406030204" pitchFamily="18" charset="0"/>
                        </a:rPr>
                        <m:t>cos</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x</m:t>
                          </m:r>
                        </m:e>
                      </m:d>
                      <m:r>
                        <a:rPr lang="en-US" b="0" i="0" smtClean="0">
                          <a:latin typeface="Cambria Math" panose="02040503050406030204" pitchFamily="18" charset="0"/>
                        </a:rPr>
                        <m:t>−1=</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sin</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x</m:t>
                                  </m:r>
                                </m:e>
                              </m:d>
                            </m:e>
                          </m:d>
                        </m:e>
                        <m:sup>
                          <m:r>
                            <a:rPr lang="en-US" b="0" i="0" smtClean="0">
                              <a:latin typeface="Cambria Math" panose="02040503050406030204" pitchFamily="18" charset="0"/>
                            </a:rPr>
                            <m:t>2</m:t>
                          </m:r>
                        </m:sup>
                      </m:sSup>
                      <m:r>
                        <a:rPr lang="en-US" b="0" i="0" smtClean="0">
                          <a:latin typeface="Cambria Math" panose="02040503050406030204" pitchFamily="18" charset="0"/>
                        </a:rPr>
                        <m:t>+</m:t>
                      </m:r>
                      <m:r>
                        <m:rPr>
                          <m:sty m:val="p"/>
                        </m:rPr>
                        <a:rPr lang="en-US" b="0" i="0" smtClean="0">
                          <a:latin typeface="Cambria Math" panose="02040503050406030204" pitchFamily="18" charset="0"/>
                        </a:rPr>
                        <m:t>cos</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x</m:t>
                          </m:r>
                        </m:e>
                      </m:d>
                      <m:r>
                        <a:rPr lang="en-US" b="0" i="0" smtClean="0">
                          <a:latin typeface="Cambria Math" panose="02040503050406030204" pitchFamily="18" charset="0"/>
                        </a:rPr>
                        <m:t>−1=</m:t>
                      </m:r>
                      <m:r>
                        <m:rPr>
                          <m:sty m:val="p"/>
                        </m:rPr>
                        <a:rPr lang="en-US" b="0" i="0" smtClean="0">
                          <a:latin typeface="Cambria Math" panose="02040503050406030204" pitchFamily="18" charset="0"/>
                        </a:rPr>
                        <m:t>f</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x</m:t>
                          </m:r>
                        </m:e>
                      </m:d>
                    </m:oMath>
                  </m:oMathPara>
                </a14:m>
                <a:endParaRPr lang="en-US" b="0" dirty="0"/>
              </a:p>
              <a:p>
                <a:pPr marL="0" indent="0" algn="r" rtl="1">
                  <a:buNone/>
                </a:pPr>
                <a:endParaRPr lang="en-US" dirty="0"/>
              </a:p>
              <a:p>
                <a:pPr marL="0" indent="0" algn="r" rtl="1">
                  <a:buNone/>
                </a:pPr>
                <a:r>
                  <a:rPr lang="he-IL" b="1" dirty="0"/>
                  <a:t>ואכן, </a:t>
                </a:r>
                <a:r>
                  <a:rPr lang="en-US" b="1" dirty="0"/>
                  <a:t>f(x)=f(-x)</a:t>
                </a:r>
                <a:r>
                  <a:rPr lang="he-IL" b="1" dirty="0"/>
                  <a:t> והפונקציה זוגית.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mc:Choice>
        <mc:Fallback xmlns="">
          <p:sp>
            <p:nvSpPr>
              <p:cNvPr id="6" name="Content Placeholder 5">
                <a:extLst>
                  <a:ext uri="{FF2B5EF4-FFF2-40B4-BE49-F238E27FC236}">
                    <a16:creationId xmlns:a16="http://schemas.microsoft.com/office/drawing/2014/main" id="{406727FE-484C-65F3-6507-082190FE8A22}"/>
                  </a:ext>
                </a:extLst>
              </p:cNvPr>
              <p:cNvSpPr>
                <a:spLocks noGrp="1" noRot="1" noChangeAspect="1" noMove="1" noResize="1" noEditPoints="1" noAdjustHandles="1" noChangeArrowheads="1" noChangeShapeType="1" noTextEdit="1"/>
              </p:cNvSpPr>
              <p:nvPr>
                <p:ph idx="1"/>
              </p:nvPr>
            </p:nvSpPr>
            <p:spPr>
              <a:blipFill>
                <a:blip r:embed="rId3"/>
                <a:stretch>
                  <a:fillRect t="-2326" r="-1086" b="-34884"/>
                </a:stretch>
              </a:blipFill>
            </p:spPr>
            <p:txBody>
              <a:bodyPr/>
              <a:lstStyle/>
              <a:p>
                <a:r>
                  <a:rPr lang="en-US">
                    <a:noFill/>
                  </a:rPr>
                  <a:t> </a:t>
                </a:r>
              </a:p>
            </p:txBody>
          </p:sp>
        </mc:Fallback>
      </mc:AlternateContent>
    </p:spTree>
    <p:extLst>
      <p:ext uri="{BB962C8B-B14F-4D97-AF65-F5344CB8AC3E}">
        <p14:creationId xmlns:p14="http://schemas.microsoft.com/office/powerpoint/2010/main" val="28502056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22992-D5E4-588F-5B73-AD0EBF38C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4507A-161D-F022-8029-56CB210D5119}"/>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8EECD95B-7B20-0E3A-15DF-CEE75288365E}"/>
                  </a:ext>
                </a:extLst>
              </p:cNvPr>
              <p:cNvSpPr>
                <a:spLocks noGrp="1"/>
              </p:cNvSpPr>
              <p:nvPr>
                <p:ph idx="1"/>
              </p:nvPr>
            </p:nvSpPr>
            <p:spPr/>
            <p:txBody>
              <a:bodyPr>
                <a:normAutofit fontScale="62500" lnSpcReduction="20000"/>
              </a:bodyPr>
              <a:lstStyle/>
              <a:p>
                <a:pPr marL="0" indent="0" algn="r" defTabSz="914400" rtl="1" eaLnBrk="1" latinLnBrk="0" hangingPunct="1">
                  <a:lnSpc>
                    <a:spcPct val="90000"/>
                  </a:lnSpc>
                  <a:spcBef>
                    <a:spcPts val="1000"/>
                  </a:spcBef>
                  <a:buNone/>
                </a:pPr>
                <a:r>
                  <a:rPr lang="he-IL" dirty="0"/>
                  <a:t>פתרון סעיף ב׳: </a:t>
                </a:r>
              </a:p>
              <a:p>
                <a:pPr marL="0" indent="0" algn="r" defTabSz="914400" rtl="1" eaLnBrk="1" latinLnBrk="0" hangingPunct="1">
                  <a:lnSpc>
                    <a:spcPct val="90000"/>
                  </a:lnSpc>
                  <a:spcBef>
                    <a:spcPts val="1000"/>
                  </a:spcBef>
                  <a:buNone/>
                </a:pPr>
                <a:br>
                  <a:rPr lang="en-US" dirty="0"/>
                </a:br>
                <a:r>
                  <a:rPr lang="he-IL" dirty="0"/>
                  <a:t>על מנת למצוא את נקודות החיתוך של הפונקציה עם ציר </a:t>
                </a:r>
                <a:r>
                  <a:rPr lang="en-US" dirty="0"/>
                  <a:t>x</a:t>
                </a:r>
                <a:r>
                  <a:rPr lang="he-IL" dirty="0"/>
                  <a:t>, נשווה אותה ל-0:</a:t>
                </a:r>
              </a:p>
              <a:p>
                <a:pPr marL="0" indent="0" algn="r" defTabSz="914400" rtl="1" eaLnBrk="1" latinLnBrk="0" hangingPunct="1">
                  <a:lnSpc>
                    <a:spcPct val="90000"/>
                  </a:lnSpc>
                  <a:spcBef>
                    <a:spcPts val="1000"/>
                  </a:spcBef>
                  <a:buNone/>
                </a:pPr>
                <a:endParaRPr lang="he-IL" dirty="0"/>
              </a:p>
              <a:p>
                <a:pPr marL="0" indent="0" algn="r" rtl="1">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e>
                          </m:d>
                        </m:e>
                        <m:sup>
                          <m:r>
                            <a:rPr lang="en-US" b="0" i="1" smtClean="0">
                              <a:latin typeface="Cambria Math" panose="02040503050406030204" pitchFamily="18" charset="0"/>
                            </a:rPr>
                            <m:t>2</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r>
                        <a:rPr lang="en-US" b="0" i="1" smtClean="0">
                          <a:latin typeface="Cambria Math" panose="02040503050406030204" pitchFamily="18" charset="0"/>
                        </a:rPr>
                        <m:t>−1=0</m:t>
                      </m:r>
                    </m:oMath>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e>
                        <m:sup>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func>
                          <m:r>
                            <a:rPr lang="en-US" b="0" i="1" smtClean="0">
                              <a:latin typeface="Cambria Math" panose="02040503050406030204" pitchFamily="18" charset="0"/>
                            </a:rPr>
                            <m:t>=1</m:t>
                          </m:r>
                        </m:sup>
                      </m:sSup>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r>
                        <a:rPr lang="en-US" b="0" i="1" smtClean="0">
                          <a:latin typeface="Cambria Math" panose="02040503050406030204" pitchFamily="18" charset="0"/>
                        </a:rPr>
                        <m:t>−1=0</m:t>
                      </m:r>
                    </m:oMath>
                    <m:oMath xmlns:m="http://schemas.openxmlformats.org/officeDocument/2006/math">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r>
                            <a:rPr lang="en-US" b="0" i="1" smtClean="0">
                              <a:latin typeface="Cambria Math" panose="02040503050406030204" pitchFamily="18" charset="0"/>
                            </a:rPr>
                            <m:t>=0</m:t>
                          </m:r>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r>
                            <a:rPr lang="en-US" b="0" i="1" smtClean="0">
                              <a:latin typeface="Cambria Math" panose="02040503050406030204" pitchFamily="18" charset="0"/>
                            </a:rPr>
                            <m:t>−1</m:t>
                          </m:r>
                        </m:e>
                      </m:d>
                      <m:r>
                        <a:rPr lang="en-US" b="0" i="1" smtClean="0">
                          <a:latin typeface="Cambria Math" panose="02040503050406030204" pitchFamily="18" charset="0"/>
                        </a:rPr>
                        <m:t>=0</m:t>
                      </m:r>
                    </m:oMath>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𝑘</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𝑘</m:t>
                      </m:r>
                    </m:oMath>
                  </m:oMathPara>
                </a14:m>
                <a:endParaRPr lang="he-IL" dirty="0"/>
              </a:p>
              <a:p>
                <a:pPr marL="0" indent="0" algn="r" defTabSz="914400" rtl="1" eaLnBrk="1" latinLnBrk="0" hangingPunct="1">
                  <a:lnSpc>
                    <a:spcPct val="90000"/>
                  </a:lnSpc>
                  <a:spcBef>
                    <a:spcPts val="1000"/>
                  </a:spcBef>
                  <a:buNone/>
                </a:pPr>
                <a:r>
                  <a:rPr lang="he-IL" dirty="0"/>
                  <a:t>אנחנו עובדים בתחום בין פאי למינוס פאי:</a:t>
                </a: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he-IL" dirty="0"/>
              </a:p>
              <a:p>
                <a:pPr marL="0" indent="0" algn="r" rtl="1">
                  <a:buNone/>
                </a:pPr>
                <a:r>
                  <a:rPr lang="he-IL" dirty="0"/>
                  <a:t>ולכן נקודות החיתוך של הפונקציה עם ציר ה-</a:t>
                </a:r>
                <a:r>
                  <a:rPr lang="en-US" dirty="0"/>
                  <a:t>x</a:t>
                </a:r>
                <a:r>
                  <a:rPr lang="he-IL" dirty="0"/>
                  <a:t> הן </a:t>
                </a:r>
                <a14:m>
                  <m:oMath xmlns:m="http://schemas.openxmlformats.org/officeDocument/2006/math">
                    <m:d>
                      <m:dPr>
                        <m:ctrlPr>
                          <a:rPr lang="en-US" b="1" i="1" smtClean="0">
                            <a:latin typeface="Cambria Math" panose="02040503050406030204" pitchFamily="18" charset="0"/>
                          </a:rPr>
                        </m:ctrlPr>
                      </m:dPr>
                      <m:e>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𝝅</m:t>
                            </m:r>
                          </m:num>
                          <m:den>
                            <m:r>
                              <a:rPr lang="en-US" b="1" i="1" smtClean="0">
                                <a:latin typeface="Cambria Math" panose="02040503050406030204" pitchFamily="18" charset="0"/>
                              </a:rPr>
                              <m:t>𝟐</m:t>
                            </m:r>
                          </m:den>
                        </m:f>
                        <m:r>
                          <a:rPr lang="en-US" b="1" i="1" smtClean="0">
                            <a:latin typeface="Cambria Math" panose="02040503050406030204" pitchFamily="18" charset="0"/>
                          </a:rPr>
                          <m:t>, </m:t>
                        </m:r>
                        <m:r>
                          <a:rPr lang="en-US" b="1" i="1" smtClean="0">
                            <a:latin typeface="Cambria Math" panose="02040503050406030204" pitchFamily="18" charset="0"/>
                          </a:rPr>
                          <m:t>𝟎</m:t>
                        </m:r>
                      </m:e>
                    </m:d>
                    <m:r>
                      <a:rPr lang="en-US" b="1" i="1" smtClean="0">
                        <a:latin typeface="Cambria Math" panose="02040503050406030204" pitchFamily="18" charset="0"/>
                      </a:rPr>
                      <m:t>, </m:t>
                    </m:r>
                    <m:d>
                      <m:dPr>
                        <m:ctrlPr>
                          <a:rPr lang="en-US" b="1" i="1" smtClean="0">
                            <a:latin typeface="Cambria Math" panose="02040503050406030204" pitchFamily="18" charset="0"/>
                          </a:rPr>
                        </m:ctrlPr>
                      </m:dPr>
                      <m:e>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m:t>
                        </m:r>
                      </m:e>
                    </m:d>
                    <m:r>
                      <a:rPr lang="en-US" b="1" i="1" smtClean="0">
                        <a:latin typeface="Cambria Math" panose="02040503050406030204" pitchFamily="18" charset="0"/>
                      </a:rPr>
                      <m:t>, </m:t>
                    </m:r>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smtClean="0">
                                <a:latin typeface="Cambria Math" panose="02040503050406030204" pitchFamily="18" charset="0"/>
                              </a:rPr>
                              <m:t>𝝅</m:t>
                            </m:r>
                          </m:num>
                          <m:den>
                            <m:r>
                              <a:rPr lang="en-US" b="1" i="1" smtClean="0">
                                <a:latin typeface="Cambria Math" panose="02040503050406030204" pitchFamily="18" charset="0"/>
                              </a:rPr>
                              <m:t>𝟐</m:t>
                            </m:r>
                          </m:den>
                        </m:f>
                        <m:r>
                          <a:rPr lang="en-US" b="1" i="1" smtClean="0">
                            <a:latin typeface="Cambria Math" panose="02040503050406030204" pitchFamily="18" charset="0"/>
                          </a:rPr>
                          <m:t>, </m:t>
                        </m:r>
                        <m:r>
                          <a:rPr lang="en-US" b="1" i="1" smtClean="0">
                            <a:latin typeface="Cambria Math" panose="02040503050406030204" pitchFamily="18" charset="0"/>
                          </a:rPr>
                          <m:t>𝟎</m:t>
                        </m:r>
                      </m:e>
                    </m:d>
                  </m:oMath>
                </a14:m>
                <a:endParaRPr lang="he-IL" b="1"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mc:Choice>
        <mc:Fallback xmlns="">
          <p:sp>
            <p:nvSpPr>
              <p:cNvPr id="6" name="Content Placeholder 5">
                <a:extLst>
                  <a:ext uri="{FF2B5EF4-FFF2-40B4-BE49-F238E27FC236}">
                    <a16:creationId xmlns:a16="http://schemas.microsoft.com/office/drawing/2014/main" id="{8EECD95B-7B20-0E3A-15DF-CEE75288365E}"/>
                  </a:ext>
                </a:extLst>
              </p:cNvPr>
              <p:cNvSpPr>
                <a:spLocks noGrp="1" noRot="1" noChangeAspect="1" noMove="1" noResize="1" noEditPoints="1" noAdjustHandles="1" noChangeArrowheads="1" noChangeShapeType="1" noTextEdit="1"/>
              </p:cNvSpPr>
              <p:nvPr>
                <p:ph idx="1"/>
              </p:nvPr>
            </p:nvSpPr>
            <p:spPr>
              <a:blipFill>
                <a:blip r:embed="rId3"/>
                <a:stretch>
                  <a:fillRect t="-2616" r="-362" b="-232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DB714C88-D9A2-98E2-F63E-FFB39D56D32A}"/>
                  </a:ext>
                </a:extLst>
              </p:cNvPr>
              <p:cNvGraphicFramePr>
                <a:graphicFrameLocks noGrp="1"/>
              </p:cNvGraphicFramePr>
              <p:nvPr>
                <p:extLst>
                  <p:ext uri="{D42A27DB-BD31-4B8C-83A1-F6EECF244321}">
                    <p14:modId xmlns:p14="http://schemas.microsoft.com/office/powerpoint/2010/main" val="2282951142"/>
                  </p:ext>
                </p:extLst>
              </p:nvPr>
            </p:nvGraphicFramePr>
            <p:xfrm>
              <a:off x="362738" y="4216045"/>
              <a:ext cx="6773335" cy="1346708"/>
            </p:xfrm>
            <a:graphic>
              <a:graphicData uri="http://schemas.openxmlformats.org/drawingml/2006/table">
                <a:tbl>
                  <a:tblPr firstRow="1" firstCol="1" bandRow="1">
                    <a:tableStyleId>{5C22544A-7EE6-4342-B048-85BDC9FD1C3A}</a:tableStyleId>
                  </a:tblPr>
                  <a:tblGrid>
                    <a:gridCol w="1354667">
                      <a:extLst>
                        <a:ext uri="{9D8B030D-6E8A-4147-A177-3AD203B41FA5}">
                          <a16:colId xmlns:a16="http://schemas.microsoft.com/office/drawing/2014/main" val="2686510138"/>
                        </a:ext>
                      </a:extLst>
                    </a:gridCol>
                    <a:gridCol w="1354667">
                      <a:extLst>
                        <a:ext uri="{9D8B030D-6E8A-4147-A177-3AD203B41FA5}">
                          <a16:colId xmlns:a16="http://schemas.microsoft.com/office/drawing/2014/main" val="3154237440"/>
                        </a:ext>
                      </a:extLst>
                    </a:gridCol>
                    <a:gridCol w="1354667">
                      <a:extLst>
                        <a:ext uri="{9D8B030D-6E8A-4147-A177-3AD203B41FA5}">
                          <a16:colId xmlns:a16="http://schemas.microsoft.com/office/drawing/2014/main" val="1952742073"/>
                        </a:ext>
                      </a:extLst>
                    </a:gridCol>
                    <a:gridCol w="1354667">
                      <a:extLst>
                        <a:ext uri="{9D8B030D-6E8A-4147-A177-3AD203B41FA5}">
                          <a16:colId xmlns:a16="http://schemas.microsoft.com/office/drawing/2014/main" val="4208226514"/>
                        </a:ext>
                      </a:extLst>
                    </a:gridCol>
                    <a:gridCol w="1354667">
                      <a:extLst>
                        <a:ext uri="{9D8B030D-6E8A-4147-A177-3AD203B41FA5}">
                          <a16:colId xmlns:a16="http://schemas.microsoft.com/office/drawing/2014/main" val="2989426538"/>
                        </a:ext>
                      </a:extLst>
                    </a:gridCol>
                  </a:tblGrid>
                  <a:tr h="370840">
                    <a:tc>
                      <a:txBody>
                        <a:bodyPr/>
                        <a:lstStyle/>
                        <a:p>
                          <a:pPr marL="0" algn="r" defTabSz="914400" rtl="1" eaLnBrk="1" latinLnBrk="0" hangingPunct="1"/>
                          <a:endParaRPr lang="en-US" dirty="0"/>
                        </a:p>
                      </a:txBody>
                      <a:tcPr/>
                    </a:tc>
                    <a:tc>
                      <a:txBody>
                        <a:bodyPr/>
                        <a:lstStyle/>
                        <a:p>
                          <a:pPr marL="0" algn="l" defTabSz="914400" rtl="0" eaLnBrk="1" latinLnBrk="0" hangingPunct="1"/>
                          <a:r>
                            <a:rPr lang="en-US" dirty="0"/>
                            <a:t>K=-2</a:t>
                          </a:r>
                        </a:p>
                      </a:txBody>
                      <a:tcPr/>
                    </a:tc>
                    <a:tc>
                      <a:txBody>
                        <a:bodyPr/>
                        <a:lstStyle/>
                        <a:p>
                          <a:r>
                            <a:rPr lang="en-US" dirty="0"/>
                            <a:t>K=-1</a:t>
                          </a:r>
                        </a:p>
                      </a:txBody>
                      <a:tcPr/>
                    </a:tc>
                    <a:tc>
                      <a:txBody>
                        <a:bodyPr/>
                        <a:lstStyle/>
                        <a:p>
                          <a:r>
                            <a:rPr lang="en-US" dirty="0"/>
                            <a:t>K=0</a:t>
                          </a:r>
                        </a:p>
                      </a:txBody>
                      <a:tcPr/>
                    </a:tc>
                    <a:tc>
                      <a:txBody>
                        <a:bodyPr/>
                        <a:lstStyle/>
                        <a:p>
                          <a:r>
                            <a:rPr lang="en-US" dirty="0"/>
                            <a:t>K=1</a:t>
                          </a:r>
                        </a:p>
                      </a:txBody>
                      <a:tcPr/>
                    </a:tc>
                    <a:extLst>
                      <a:ext uri="{0D108BD9-81ED-4DB2-BD59-A6C34878D82A}">
                        <a16:rowId xmlns:a16="http://schemas.microsoft.com/office/drawing/2014/main" val="895948733"/>
                      </a:ext>
                    </a:extLst>
                  </a:tr>
                  <a:tr h="370840">
                    <a:tc>
                      <a:txBody>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𝑘</m:t>
                                </m:r>
                              </m:oMath>
                            </m:oMathPara>
                          </a14:m>
                          <a:endParaRPr lang="en-US" dirty="0"/>
                        </a:p>
                      </a:txBody>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r>
                                      <a:rPr lang="en-US" b="0" i="1" smtClean="0">
                                        <a:latin typeface="Cambria Math" panose="02040503050406030204" pitchFamily="18" charset="0"/>
                                      </a:rPr>
                                      <m:t>𝜋</m:t>
                                    </m:r>
                                  </m:num>
                                  <m:den>
                                    <m:r>
                                      <a:rPr lang="en-US" b="0" i="1" smtClean="0">
                                        <a:latin typeface="Cambria Math" panose="02040503050406030204" pitchFamily="18" charset="0"/>
                                      </a:rPr>
                                      <m:t>2</m:t>
                                    </m:r>
                                  </m:den>
                                </m:f>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2</m:t>
                                    </m:r>
                                  </m:den>
                                </m:f>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2</m:t>
                                    </m:r>
                                  </m:den>
                                </m:f>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r>
                                      <a:rPr lang="en-US" b="0" i="1" smtClean="0">
                                        <a:latin typeface="Cambria Math" panose="02040503050406030204" pitchFamily="18" charset="0"/>
                                      </a:rPr>
                                      <m:t>𝜋</m:t>
                                    </m:r>
                                  </m:num>
                                  <m:den>
                                    <m:r>
                                      <a:rPr lang="en-US" b="0" i="1" smtClean="0">
                                        <a:latin typeface="Cambria Math" panose="02040503050406030204" pitchFamily="18" charset="0"/>
                                      </a:rPr>
                                      <m:t>2</m:t>
                                    </m:r>
                                  </m:den>
                                </m:f>
                              </m:oMath>
                            </m:oMathPara>
                          </a14:m>
                          <a:endParaRPr lang="en-US" dirty="0"/>
                        </a:p>
                      </a:txBody>
                      <a:tcPr/>
                    </a:tc>
                    <a:extLst>
                      <a:ext uri="{0D108BD9-81ED-4DB2-BD59-A6C34878D82A}">
                        <a16:rowId xmlns:a16="http://schemas.microsoft.com/office/drawing/2014/main" val="3451873767"/>
                      </a:ext>
                    </a:extLst>
                  </a:tr>
                  <a:tr h="370840">
                    <a:tc>
                      <a:txBody>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𝑘</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=−4</m:t>
                                </m:r>
                                <m:r>
                                  <a:rPr lang="en-US" b="0" i="1" smtClean="0">
                                    <a:latin typeface="Cambria Math" panose="02040503050406030204" pitchFamily="18" charset="0"/>
                                  </a:rPr>
                                  <m:t>𝜋</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=−2</m:t>
                                </m:r>
                                <m:r>
                                  <a:rPr lang="en-US" b="0" i="1" smtClean="0">
                                    <a:latin typeface="Cambria Math" panose="02040503050406030204" pitchFamily="18" charset="0"/>
                                  </a:rPr>
                                  <m:t>𝜋</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=0</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=2</m:t>
                                </m:r>
                                <m:r>
                                  <a:rPr lang="en-US" b="0" i="1" smtClean="0">
                                    <a:latin typeface="Cambria Math" panose="02040503050406030204" pitchFamily="18" charset="0"/>
                                  </a:rPr>
                                  <m:t>𝜋</m:t>
                                </m:r>
                              </m:oMath>
                            </m:oMathPara>
                          </a14:m>
                          <a:endParaRPr lang="en-US" dirty="0"/>
                        </a:p>
                      </a:txBody>
                      <a:tcPr/>
                    </a:tc>
                    <a:extLst>
                      <a:ext uri="{0D108BD9-81ED-4DB2-BD59-A6C34878D82A}">
                        <a16:rowId xmlns:a16="http://schemas.microsoft.com/office/drawing/2014/main" val="2875092691"/>
                      </a:ext>
                    </a:extLst>
                  </a:tr>
                </a:tbl>
              </a:graphicData>
            </a:graphic>
          </p:graphicFrame>
        </mc:Choice>
        <mc:Fallback xmlns="">
          <p:graphicFrame>
            <p:nvGraphicFramePr>
              <p:cNvPr id="3" name="Table 2">
                <a:extLst>
                  <a:ext uri="{FF2B5EF4-FFF2-40B4-BE49-F238E27FC236}">
                    <a16:creationId xmlns:a16="http://schemas.microsoft.com/office/drawing/2014/main" id="{DB714C88-D9A2-98E2-F63E-FFB39D56D32A}"/>
                  </a:ext>
                </a:extLst>
              </p:cNvPr>
              <p:cNvGraphicFramePr>
                <a:graphicFrameLocks noGrp="1"/>
              </p:cNvGraphicFramePr>
              <p:nvPr>
                <p:extLst>
                  <p:ext uri="{D42A27DB-BD31-4B8C-83A1-F6EECF244321}">
                    <p14:modId xmlns:p14="http://schemas.microsoft.com/office/powerpoint/2010/main" val="2282951142"/>
                  </p:ext>
                </p:extLst>
              </p:nvPr>
            </p:nvGraphicFramePr>
            <p:xfrm>
              <a:off x="362738" y="4216045"/>
              <a:ext cx="6773335" cy="1346708"/>
            </p:xfrm>
            <a:graphic>
              <a:graphicData uri="http://schemas.openxmlformats.org/drawingml/2006/table">
                <a:tbl>
                  <a:tblPr firstRow="1" firstCol="1" bandRow="1">
                    <a:tableStyleId>{5C22544A-7EE6-4342-B048-85BDC9FD1C3A}</a:tableStyleId>
                  </a:tblPr>
                  <a:tblGrid>
                    <a:gridCol w="1354667">
                      <a:extLst>
                        <a:ext uri="{9D8B030D-6E8A-4147-A177-3AD203B41FA5}">
                          <a16:colId xmlns:a16="http://schemas.microsoft.com/office/drawing/2014/main" val="2686510138"/>
                        </a:ext>
                      </a:extLst>
                    </a:gridCol>
                    <a:gridCol w="1354667">
                      <a:extLst>
                        <a:ext uri="{9D8B030D-6E8A-4147-A177-3AD203B41FA5}">
                          <a16:colId xmlns:a16="http://schemas.microsoft.com/office/drawing/2014/main" val="3154237440"/>
                        </a:ext>
                      </a:extLst>
                    </a:gridCol>
                    <a:gridCol w="1354667">
                      <a:extLst>
                        <a:ext uri="{9D8B030D-6E8A-4147-A177-3AD203B41FA5}">
                          <a16:colId xmlns:a16="http://schemas.microsoft.com/office/drawing/2014/main" val="1952742073"/>
                        </a:ext>
                      </a:extLst>
                    </a:gridCol>
                    <a:gridCol w="1354667">
                      <a:extLst>
                        <a:ext uri="{9D8B030D-6E8A-4147-A177-3AD203B41FA5}">
                          <a16:colId xmlns:a16="http://schemas.microsoft.com/office/drawing/2014/main" val="4208226514"/>
                        </a:ext>
                      </a:extLst>
                    </a:gridCol>
                    <a:gridCol w="1354667">
                      <a:extLst>
                        <a:ext uri="{9D8B030D-6E8A-4147-A177-3AD203B41FA5}">
                          <a16:colId xmlns:a16="http://schemas.microsoft.com/office/drawing/2014/main" val="2989426538"/>
                        </a:ext>
                      </a:extLst>
                    </a:gridCol>
                  </a:tblGrid>
                  <a:tr h="370840">
                    <a:tc>
                      <a:txBody>
                        <a:bodyPr/>
                        <a:lstStyle/>
                        <a:p>
                          <a:pPr marL="0" algn="r" defTabSz="914400" rtl="1" eaLnBrk="1" latinLnBrk="0" hangingPunct="1"/>
                          <a:endParaRPr lang="en-US" dirty="0"/>
                        </a:p>
                      </a:txBody>
                      <a:tcPr/>
                    </a:tc>
                    <a:tc>
                      <a:txBody>
                        <a:bodyPr/>
                        <a:lstStyle/>
                        <a:p>
                          <a:pPr marL="0" algn="l" defTabSz="914400" rtl="0" eaLnBrk="1" latinLnBrk="0" hangingPunct="1"/>
                          <a:r>
                            <a:rPr lang="en-US" dirty="0"/>
                            <a:t>K=-2</a:t>
                          </a:r>
                        </a:p>
                      </a:txBody>
                      <a:tcPr/>
                    </a:tc>
                    <a:tc>
                      <a:txBody>
                        <a:bodyPr/>
                        <a:lstStyle/>
                        <a:p>
                          <a:r>
                            <a:rPr lang="en-US" dirty="0"/>
                            <a:t>K=-1</a:t>
                          </a:r>
                        </a:p>
                      </a:txBody>
                      <a:tcPr/>
                    </a:tc>
                    <a:tc>
                      <a:txBody>
                        <a:bodyPr/>
                        <a:lstStyle/>
                        <a:p>
                          <a:r>
                            <a:rPr lang="en-US" dirty="0"/>
                            <a:t>K=0</a:t>
                          </a:r>
                        </a:p>
                      </a:txBody>
                      <a:tcPr/>
                    </a:tc>
                    <a:tc>
                      <a:txBody>
                        <a:bodyPr/>
                        <a:lstStyle/>
                        <a:p>
                          <a:r>
                            <a:rPr lang="en-US" dirty="0"/>
                            <a:t>K=1</a:t>
                          </a:r>
                        </a:p>
                      </a:txBody>
                      <a:tcPr/>
                    </a:tc>
                    <a:extLst>
                      <a:ext uri="{0D108BD9-81ED-4DB2-BD59-A6C34878D82A}">
                        <a16:rowId xmlns:a16="http://schemas.microsoft.com/office/drawing/2014/main" val="895948733"/>
                      </a:ext>
                    </a:extLst>
                  </a:tr>
                  <a:tr h="605028">
                    <a:tc>
                      <a:txBody>
                        <a:bodyPr/>
                        <a:lstStyle/>
                        <a:p>
                          <a:endParaRPr lang="en-US"/>
                        </a:p>
                      </a:txBody>
                      <a:tcPr>
                        <a:blipFill>
                          <a:blip r:embed="rId4"/>
                          <a:stretch>
                            <a:fillRect l="-935" t="-66667" r="-400935" b="-64583"/>
                          </a:stretch>
                        </a:blipFill>
                      </a:tcPr>
                    </a:tc>
                    <a:tc>
                      <a:txBody>
                        <a:bodyPr/>
                        <a:lstStyle/>
                        <a:p>
                          <a:endParaRPr lang="en-US"/>
                        </a:p>
                      </a:txBody>
                      <a:tcPr>
                        <a:blipFill>
                          <a:blip r:embed="rId4"/>
                          <a:stretch>
                            <a:fillRect l="-100935" t="-66667" r="-300935" b="-64583"/>
                          </a:stretch>
                        </a:blipFill>
                      </a:tcPr>
                    </a:tc>
                    <a:tc>
                      <a:txBody>
                        <a:bodyPr/>
                        <a:lstStyle/>
                        <a:p>
                          <a:endParaRPr lang="en-US"/>
                        </a:p>
                      </a:txBody>
                      <a:tcPr>
                        <a:blipFill>
                          <a:blip r:embed="rId4"/>
                          <a:stretch>
                            <a:fillRect l="-202830" t="-66667" r="-203774" b="-64583"/>
                          </a:stretch>
                        </a:blipFill>
                      </a:tcPr>
                    </a:tc>
                    <a:tc>
                      <a:txBody>
                        <a:bodyPr/>
                        <a:lstStyle/>
                        <a:p>
                          <a:endParaRPr lang="en-US"/>
                        </a:p>
                      </a:txBody>
                      <a:tcPr>
                        <a:blipFill>
                          <a:blip r:embed="rId4"/>
                          <a:stretch>
                            <a:fillRect l="-300000" t="-66667" r="-101869" b="-64583"/>
                          </a:stretch>
                        </a:blipFill>
                      </a:tcPr>
                    </a:tc>
                    <a:tc>
                      <a:txBody>
                        <a:bodyPr/>
                        <a:lstStyle/>
                        <a:p>
                          <a:endParaRPr lang="en-US"/>
                        </a:p>
                      </a:txBody>
                      <a:tcPr>
                        <a:blipFill>
                          <a:blip r:embed="rId4"/>
                          <a:stretch>
                            <a:fillRect l="-400000" t="-66667" r="-1869" b="-64583"/>
                          </a:stretch>
                        </a:blipFill>
                      </a:tcPr>
                    </a:tc>
                    <a:extLst>
                      <a:ext uri="{0D108BD9-81ED-4DB2-BD59-A6C34878D82A}">
                        <a16:rowId xmlns:a16="http://schemas.microsoft.com/office/drawing/2014/main" val="3451873767"/>
                      </a:ext>
                    </a:extLst>
                  </a:tr>
                  <a:tr h="370840">
                    <a:tc>
                      <a:txBody>
                        <a:bodyPr/>
                        <a:lstStyle/>
                        <a:p>
                          <a:endParaRPr lang="en-US"/>
                        </a:p>
                      </a:txBody>
                      <a:tcPr>
                        <a:blipFill>
                          <a:blip r:embed="rId4"/>
                          <a:stretch>
                            <a:fillRect l="-935" t="-266667" r="-400935" b="-3333"/>
                          </a:stretch>
                        </a:blipFill>
                      </a:tcPr>
                    </a:tc>
                    <a:tc>
                      <a:txBody>
                        <a:bodyPr/>
                        <a:lstStyle/>
                        <a:p>
                          <a:endParaRPr lang="en-US"/>
                        </a:p>
                      </a:txBody>
                      <a:tcPr>
                        <a:blipFill>
                          <a:blip r:embed="rId4"/>
                          <a:stretch>
                            <a:fillRect l="-100935" t="-266667" r="-300935" b="-3333"/>
                          </a:stretch>
                        </a:blipFill>
                      </a:tcPr>
                    </a:tc>
                    <a:tc>
                      <a:txBody>
                        <a:bodyPr/>
                        <a:lstStyle/>
                        <a:p>
                          <a:endParaRPr lang="en-US"/>
                        </a:p>
                      </a:txBody>
                      <a:tcPr>
                        <a:blipFill>
                          <a:blip r:embed="rId4"/>
                          <a:stretch>
                            <a:fillRect l="-202830" t="-266667" r="-203774" b="-3333"/>
                          </a:stretch>
                        </a:blipFill>
                      </a:tcPr>
                    </a:tc>
                    <a:tc>
                      <a:txBody>
                        <a:bodyPr/>
                        <a:lstStyle/>
                        <a:p>
                          <a:endParaRPr lang="en-US"/>
                        </a:p>
                      </a:txBody>
                      <a:tcPr>
                        <a:blipFill>
                          <a:blip r:embed="rId4"/>
                          <a:stretch>
                            <a:fillRect l="-300000" t="-266667" r="-101869" b="-3333"/>
                          </a:stretch>
                        </a:blipFill>
                      </a:tcPr>
                    </a:tc>
                    <a:tc>
                      <a:txBody>
                        <a:bodyPr/>
                        <a:lstStyle/>
                        <a:p>
                          <a:endParaRPr lang="en-US"/>
                        </a:p>
                      </a:txBody>
                      <a:tcPr>
                        <a:blipFill>
                          <a:blip r:embed="rId4"/>
                          <a:stretch>
                            <a:fillRect l="-400000" t="-266667" r="-1869" b="-3333"/>
                          </a:stretch>
                        </a:blipFill>
                      </a:tcPr>
                    </a:tc>
                    <a:extLst>
                      <a:ext uri="{0D108BD9-81ED-4DB2-BD59-A6C34878D82A}">
                        <a16:rowId xmlns:a16="http://schemas.microsoft.com/office/drawing/2014/main" val="2875092691"/>
                      </a:ext>
                    </a:extLst>
                  </a:tr>
                </a:tbl>
              </a:graphicData>
            </a:graphic>
          </p:graphicFrame>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E0C479E6-E9B1-879C-6370-6C8ABCC6E956}"/>
                  </a:ext>
                </a:extLst>
              </p14:cNvPr>
              <p14:cNvContentPartPr/>
              <p14:nvPr/>
            </p14:nvContentPartPr>
            <p14:xfrm>
              <a:off x="1878318" y="4724267"/>
              <a:ext cx="1022760" cy="328680"/>
            </p14:xfrm>
          </p:contentPart>
        </mc:Choice>
        <mc:Fallback xmlns="">
          <p:pic>
            <p:nvPicPr>
              <p:cNvPr id="11" name="Ink 10">
                <a:extLst>
                  <a:ext uri="{FF2B5EF4-FFF2-40B4-BE49-F238E27FC236}">
                    <a16:creationId xmlns:a16="http://schemas.microsoft.com/office/drawing/2014/main" id="{E0C479E6-E9B1-879C-6370-6C8ABCC6E956}"/>
                  </a:ext>
                </a:extLst>
              </p:cNvPr>
              <p:cNvPicPr/>
              <p:nvPr/>
            </p:nvPicPr>
            <p:blipFill>
              <a:blip r:embed="rId6"/>
              <a:stretch>
                <a:fillRect/>
              </a:stretch>
            </p:blipFill>
            <p:spPr>
              <a:xfrm>
                <a:off x="1872198" y="4718147"/>
                <a:ext cx="103500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8882E170-DD4F-B673-CCC6-31F4D4C5C71C}"/>
                  </a:ext>
                </a:extLst>
              </p14:cNvPr>
              <p14:cNvContentPartPr/>
              <p14:nvPr/>
            </p14:nvContentPartPr>
            <p14:xfrm>
              <a:off x="2002158" y="4682867"/>
              <a:ext cx="925560" cy="398880"/>
            </p14:xfrm>
          </p:contentPart>
        </mc:Choice>
        <mc:Fallback xmlns="">
          <p:pic>
            <p:nvPicPr>
              <p:cNvPr id="18" name="Ink 17">
                <a:extLst>
                  <a:ext uri="{FF2B5EF4-FFF2-40B4-BE49-F238E27FC236}">
                    <a16:creationId xmlns:a16="http://schemas.microsoft.com/office/drawing/2014/main" id="{8882E170-DD4F-B673-CCC6-31F4D4C5C71C}"/>
                  </a:ext>
                </a:extLst>
              </p:cNvPr>
              <p:cNvPicPr/>
              <p:nvPr/>
            </p:nvPicPr>
            <p:blipFill>
              <a:blip r:embed="rId8"/>
              <a:stretch>
                <a:fillRect/>
              </a:stretch>
            </p:blipFill>
            <p:spPr>
              <a:xfrm>
                <a:off x="1996038" y="4676747"/>
                <a:ext cx="937800" cy="411120"/>
              </a:xfrm>
              <a:prstGeom prst="rect">
                <a:avLst/>
              </a:prstGeom>
            </p:spPr>
          </p:pic>
        </mc:Fallback>
      </mc:AlternateContent>
      <p:grpSp>
        <p:nvGrpSpPr>
          <p:cNvPr id="28" name="Group 27">
            <a:extLst>
              <a:ext uri="{FF2B5EF4-FFF2-40B4-BE49-F238E27FC236}">
                <a16:creationId xmlns:a16="http://schemas.microsoft.com/office/drawing/2014/main" id="{277C1BD8-28EA-2E4E-1349-E210E5644ED8}"/>
              </a:ext>
            </a:extLst>
          </p:cNvPr>
          <p:cNvGrpSpPr/>
          <p:nvPr/>
        </p:nvGrpSpPr>
        <p:grpSpPr>
          <a:xfrm>
            <a:off x="2179638" y="5240867"/>
            <a:ext cx="497160" cy="271800"/>
            <a:chOff x="4526232" y="5990014"/>
            <a:chExt cx="497160" cy="271800"/>
          </a:xfrm>
        </p:grpSpPr>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53917A01-9E2B-6121-BB8E-6BBA913FCAA8}"/>
                    </a:ext>
                  </a:extLst>
                </p14:cNvPr>
                <p14:cNvContentPartPr/>
                <p14:nvPr/>
              </p14:nvContentPartPr>
              <p14:xfrm>
                <a:off x="4526232" y="5990014"/>
                <a:ext cx="483480" cy="213840"/>
              </p14:xfrm>
            </p:contentPart>
          </mc:Choice>
          <mc:Fallback xmlns="">
            <p:pic>
              <p:nvPicPr>
                <p:cNvPr id="25" name="Ink 24">
                  <a:extLst>
                    <a:ext uri="{FF2B5EF4-FFF2-40B4-BE49-F238E27FC236}">
                      <a16:creationId xmlns:a16="http://schemas.microsoft.com/office/drawing/2014/main" id="{53917A01-9E2B-6121-BB8E-6BBA913FCAA8}"/>
                    </a:ext>
                  </a:extLst>
                </p:cNvPr>
                <p:cNvPicPr/>
                <p:nvPr/>
              </p:nvPicPr>
              <p:blipFill>
                <a:blip r:embed="rId10"/>
                <a:stretch>
                  <a:fillRect/>
                </a:stretch>
              </p:blipFill>
              <p:spPr>
                <a:xfrm>
                  <a:off x="4520112" y="5983894"/>
                  <a:ext cx="49572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A5EF0D20-8FDE-D139-E026-46530229DB92}"/>
                    </a:ext>
                  </a:extLst>
                </p14:cNvPr>
                <p14:cNvContentPartPr/>
                <p14:nvPr/>
              </p14:nvContentPartPr>
              <p14:xfrm>
                <a:off x="4539552" y="6003334"/>
                <a:ext cx="483840" cy="258480"/>
              </p14:xfrm>
            </p:contentPart>
          </mc:Choice>
          <mc:Fallback xmlns="">
            <p:pic>
              <p:nvPicPr>
                <p:cNvPr id="26" name="Ink 25">
                  <a:extLst>
                    <a:ext uri="{FF2B5EF4-FFF2-40B4-BE49-F238E27FC236}">
                      <a16:creationId xmlns:a16="http://schemas.microsoft.com/office/drawing/2014/main" id="{A5EF0D20-8FDE-D139-E026-46530229DB92}"/>
                    </a:ext>
                  </a:extLst>
                </p:cNvPr>
                <p:cNvPicPr/>
                <p:nvPr/>
              </p:nvPicPr>
              <p:blipFill>
                <a:blip r:embed="rId12"/>
                <a:stretch>
                  <a:fillRect/>
                </a:stretch>
              </p:blipFill>
              <p:spPr>
                <a:xfrm>
                  <a:off x="4533432" y="5997214"/>
                  <a:ext cx="496080" cy="270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29" name="Ink 28">
                <a:extLst>
                  <a:ext uri="{FF2B5EF4-FFF2-40B4-BE49-F238E27FC236}">
                    <a16:creationId xmlns:a16="http://schemas.microsoft.com/office/drawing/2014/main" id="{6121949C-BFD3-041E-0ABE-18CA55A7C5C8}"/>
                  </a:ext>
                </a:extLst>
              </p14:cNvPr>
              <p14:cNvContentPartPr/>
              <p14:nvPr/>
            </p14:nvContentPartPr>
            <p14:xfrm>
              <a:off x="3532518" y="5225747"/>
              <a:ext cx="442800" cy="283680"/>
            </p14:xfrm>
          </p:contentPart>
        </mc:Choice>
        <mc:Fallback xmlns="">
          <p:pic>
            <p:nvPicPr>
              <p:cNvPr id="29" name="Ink 28">
                <a:extLst>
                  <a:ext uri="{FF2B5EF4-FFF2-40B4-BE49-F238E27FC236}">
                    <a16:creationId xmlns:a16="http://schemas.microsoft.com/office/drawing/2014/main" id="{6121949C-BFD3-041E-0ABE-18CA55A7C5C8}"/>
                  </a:ext>
                </a:extLst>
              </p:cNvPr>
              <p:cNvPicPr/>
              <p:nvPr/>
            </p:nvPicPr>
            <p:blipFill>
              <a:blip r:embed="rId14"/>
              <a:stretch>
                <a:fillRect/>
              </a:stretch>
            </p:blipFill>
            <p:spPr>
              <a:xfrm>
                <a:off x="3526398" y="5219627"/>
                <a:ext cx="45504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Ink 30">
                <a:extLst>
                  <a:ext uri="{FF2B5EF4-FFF2-40B4-BE49-F238E27FC236}">
                    <a16:creationId xmlns:a16="http://schemas.microsoft.com/office/drawing/2014/main" id="{002541F9-17CB-ECDD-0DBD-6136A8A419B7}"/>
                  </a:ext>
                </a:extLst>
              </p14:cNvPr>
              <p14:cNvContentPartPr/>
              <p14:nvPr/>
            </p14:nvContentPartPr>
            <p14:xfrm>
              <a:off x="3597678" y="5260667"/>
              <a:ext cx="368280" cy="300960"/>
            </p14:xfrm>
          </p:contentPart>
        </mc:Choice>
        <mc:Fallback xmlns="">
          <p:pic>
            <p:nvPicPr>
              <p:cNvPr id="31" name="Ink 30">
                <a:extLst>
                  <a:ext uri="{FF2B5EF4-FFF2-40B4-BE49-F238E27FC236}">
                    <a16:creationId xmlns:a16="http://schemas.microsoft.com/office/drawing/2014/main" id="{002541F9-17CB-ECDD-0DBD-6136A8A419B7}"/>
                  </a:ext>
                </a:extLst>
              </p:cNvPr>
              <p:cNvPicPr/>
              <p:nvPr/>
            </p:nvPicPr>
            <p:blipFill>
              <a:blip r:embed="rId16"/>
              <a:stretch>
                <a:fillRect/>
              </a:stretch>
            </p:blipFill>
            <p:spPr>
              <a:xfrm>
                <a:off x="3591558" y="5254547"/>
                <a:ext cx="380520" cy="313200"/>
              </a:xfrm>
              <a:prstGeom prst="rect">
                <a:avLst/>
              </a:prstGeom>
            </p:spPr>
          </p:pic>
        </mc:Fallback>
      </mc:AlternateContent>
      <p:grpSp>
        <p:nvGrpSpPr>
          <p:cNvPr id="40" name="Group 39">
            <a:extLst>
              <a:ext uri="{FF2B5EF4-FFF2-40B4-BE49-F238E27FC236}">
                <a16:creationId xmlns:a16="http://schemas.microsoft.com/office/drawing/2014/main" id="{52BC76DF-C38F-38DE-0BB2-A94890E5CC28}"/>
              </a:ext>
            </a:extLst>
          </p:cNvPr>
          <p:cNvGrpSpPr/>
          <p:nvPr/>
        </p:nvGrpSpPr>
        <p:grpSpPr>
          <a:xfrm>
            <a:off x="6112278" y="4655867"/>
            <a:ext cx="865800" cy="861480"/>
            <a:chOff x="8458872" y="5405014"/>
            <a:chExt cx="865800" cy="861480"/>
          </a:xfrm>
        </p:grpSpPr>
        <mc:AlternateContent xmlns:mc="http://schemas.openxmlformats.org/markup-compatibility/2006" xmlns:p14="http://schemas.microsoft.com/office/powerpoint/2010/main">
          <mc:Choice Requires="p14">
            <p:contentPart p14:bwMode="auto" r:id="rId17">
              <p14:nvContentPartPr>
                <p14:cNvPr id="32" name="Ink 31">
                  <a:extLst>
                    <a:ext uri="{FF2B5EF4-FFF2-40B4-BE49-F238E27FC236}">
                      <a16:creationId xmlns:a16="http://schemas.microsoft.com/office/drawing/2014/main" id="{9FEDDFB7-DDEE-90D7-22E6-6CA9B15A05E3}"/>
                    </a:ext>
                  </a:extLst>
                </p14:cNvPr>
                <p14:cNvContentPartPr/>
                <p14:nvPr/>
              </p14:nvContentPartPr>
              <p14:xfrm>
                <a:off x="8458872" y="5450014"/>
                <a:ext cx="865800" cy="486000"/>
              </p14:xfrm>
            </p:contentPart>
          </mc:Choice>
          <mc:Fallback xmlns="">
            <p:pic>
              <p:nvPicPr>
                <p:cNvPr id="32" name="Ink 31">
                  <a:extLst>
                    <a:ext uri="{FF2B5EF4-FFF2-40B4-BE49-F238E27FC236}">
                      <a16:creationId xmlns:a16="http://schemas.microsoft.com/office/drawing/2014/main" id="{9FEDDFB7-DDEE-90D7-22E6-6CA9B15A05E3}"/>
                    </a:ext>
                  </a:extLst>
                </p:cNvPr>
                <p:cNvPicPr/>
                <p:nvPr/>
              </p:nvPicPr>
              <p:blipFill>
                <a:blip r:embed="rId18"/>
                <a:stretch>
                  <a:fillRect/>
                </a:stretch>
              </p:blipFill>
              <p:spPr>
                <a:xfrm>
                  <a:off x="8452752" y="5443894"/>
                  <a:ext cx="878040" cy="498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3" name="Ink 32">
                  <a:extLst>
                    <a:ext uri="{FF2B5EF4-FFF2-40B4-BE49-F238E27FC236}">
                      <a16:creationId xmlns:a16="http://schemas.microsoft.com/office/drawing/2014/main" id="{9E5FA8A8-EFDC-5524-EBBE-0241AA1C4B01}"/>
                    </a:ext>
                  </a:extLst>
                </p14:cNvPr>
                <p14:cNvContentPartPr/>
                <p14:nvPr/>
              </p14:nvContentPartPr>
              <p14:xfrm>
                <a:off x="8578752" y="5405014"/>
                <a:ext cx="622800" cy="551160"/>
              </p14:xfrm>
            </p:contentPart>
          </mc:Choice>
          <mc:Fallback xmlns="">
            <p:pic>
              <p:nvPicPr>
                <p:cNvPr id="33" name="Ink 32">
                  <a:extLst>
                    <a:ext uri="{FF2B5EF4-FFF2-40B4-BE49-F238E27FC236}">
                      <a16:creationId xmlns:a16="http://schemas.microsoft.com/office/drawing/2014/main" id="{9E5FA8A8-EFDC-5524-EBBE-0241AA1C4B01}"/>
                    </a:ext>
                  </a:extLst>
                </p:cNvPr>
                <p:cNvPicPr/>
                <p:nvPr/>
              </p:nvPicPr>
              <p:blipFill>
                <a:blip r:embed="rId20"/>
                <a:stretch>
                  <a:fillRect/>
                </a:stretch>
              </p:blipFill>
              <p:spPr>
                <a:xfrm>
                  <a:off x="8572632" y="5398894"/>
                  <a:ext cx="635040" cy="563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7" name="Ink 36">
                  <a:extLst>
                    <a:ext uri="{FF2B5EF4-FFF2-40B4-BE49-F238E27FC236}">
                      <a16:creationId xmlns:a16="http://schemas.microsoft.com/office/drawing/2014/main" id="{84558B8C-5A1F-7AEE-0F16-701D21B72995}"/>
                    </a:ext>
                  </a:extLst>
                </p14:cNvPr>
                <p14:cNvContentPartPr/>
                <p14:nvPr/>
              </p14:nvContentPartPr>
              <p14:xfrm>
                <a:off x="8487312" y="5981734"/>
                <a:ext cx="742680" cy="284760"/>
              </p14:xfrm>
            </p:contentPart>
          </mc:Choice>
          <mc:Fallback xmlns="">
            <p:pic>
              <p:nvPicPr>
                <p:cNvPr id="37" name="Ink 36">
                  <a:extLst>
                    <a:ext uri="{FF2B5EF4-FFF2-40B4-BE49-F238E27FC236}">
                      <a16:creationId xmlns:a16="http://schemas.microsoft.com/office/drawing/2014/main" id="{84558B8C-5A1F-7AEE-0F16-701D21B72995}"/>
                    </a:ext>
                  </a:extLst>
                </p:cNvPr>
                <p:cNvPicPr/>
                <p:nvPr/>
              </p:nvPicPr>
              <p:blipFill>
                <a:blip r:embed="rId22"/>
                <a:stretch>
                  <a:fillRect/>
                </a:stretch>
              </p:blipFill>
              <p:spPr>
                <a:xfrm>
                  <a:off x="8481192" y="5975614"/>
                  <a:ext cx="75492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8" name="Ink 37">
                  <a:extLst>
                    <a:ext uri="{FF2B5EF4-FFF2-40B4-BE49-F238E27FC236}">
                      <a16:creationId xmlns:a16="http://schemas.microsoft.com/office/drawing/2014/main" id="{752AF5C4-4A98-ABB7-F67D-9D2ED1CBE42B}"/>
                    </a:ext>
                  </a:extLst>
                </p14:cNvPr>
                <p14:cNvContentPartPr/>
                <p14:nvPr/>
              </p14:nvContentPartPr>
              <p14:xfrm>
                <a:off x="8613312" y="5973094"/>
                <a:ext cx="538200" cy="268560"/>
              </p14:xfrm>
            </p:contentPart>
          </mc:Choice>
          <mc:Fallback xmlns="">
            <p:pic>
              <p:nvPicPr>
                <p:cNvPr id="38" name="Ink 37">
                  <a:extLst>
                    <a:ext uri="{FF2B5EF4-FFF2-40B4-BE49-F238E27FC236}">
                      <a16:creationId xmlns:a16="http://schemas.microsoft.com/office/drawing/2014/main" id="{752AF5C4-4A98-ABB7-F67D-9D2ED1CBE42B}"/>
                    </a:ext>
                  </a:extLst>
                </p:cNvPr>
                <p:cNvPicPr/>
                <p:nvPr/>
              </p:nvPicPr>
              <p:blipFill>
                <a:blip r:embed="rId24"/>
                <a:stretch>
                  <a:fillRect/>
                </a:stretch>
              </p:blipFill>
              <p:spPr>
                <a:xfrm>
                  <a:off x="8607192" y="5966974"/>
                  <a:ext cx="550440" cy="280800"/>
                </a:xfrm>
                <a:prstGeom prst="rect">
                  <a:avLst/>
                </a:prstGeom>
              </p:spPr>
            </p:pic>
          </mc:Fallback>
        </mc:AlternateContent>
      </p:grpSp>
    </p:spTree>
    <p:extLst>
      <p:ext uri="{BB962C8B-B14F-4D97-AF65-F5344CB8AC3E}">
        <p14:creationId xmlns:p14="http://schemas.microsoft.com/office/powerpoint/2010/main" val="29163022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6B352-F0DF-A031-C4D2-65C038765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794EA-7E8B-FB3C-100D-15106E7A9691}"/>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121DF6A-BA4B-F231-9914-481F235C412E}"/>
                  </a:ext>
                </a:extLst>
              </p:cNvPr>
              <p:cNvSpPr>
                <a:spLocks noGrp="1"/>
              </p:cNvSpPr>
              <p:nvPr>
                <p:ph idx="1"/>
              </p:nvPr>
            </p:nvSpPr>
            <p:spPr>
              <a:xfrm>
                <a:off x="838200" y="1825625"/>
                <a:ext cx="10515600" cy="2665723"/>
              </a:xfrm>
            </p:spPr>
            <p:txBody>
              <a:bodyPr>
                <a:normAutofit/>
              </a:bodyPr>
              <a:lstStyle/>
              <a:p>
                <a:pPr marL="0" indent="0" algn="r" defTabSz="914400" rtl="1" eaLnBrk="1" latinLnBrk="0" hangingPunct="1">
                  <a:lnSpc>
                    <a:spcPct val="90000"/>
                  </a:lnSpc>
                  <a:spcBef>
                    <a:spcPts val="1000"/>
                  </a:spcBef>
                  <a:buNone/>
                </a:pPr>
                <a:r>
                  <a:rPr lang="he-IL" sz="1400" dirty="0"/>
                  <a:t>פתרון סעיף ב׳: </a:t>
                </a:r>
              </a:p>
              <a:p>
                <a:pPr marL="0" indent="0" algn="r" defTabSz="914400" rtl="1" eaLnBrk="1" latinLnBrk="0" hangingPunct="1">
                  <a:lnSpc>
                    <a:spcPct val="90000"/>
                  </a:lnSpc>
                  <a:spcBef>
                    <a:spcPts val="1000"/>
                  </a:spcBef>
                  <a:buNone/>
                </a:pPr>
                <a:br>
                  <a:rPr lang="en-US" sz="1400" dirty="0"/>
                </a:br>
                <a:r>
                  <a:rPr lang="he-IL" sz="1400" dirty="0"/>
                  <a:t>על מנת למצוא את נקודות הקיצון, נגזור את הפונקציה:</a:t>
                </a:r>
              </a:p>
              <a:p>
                <a:pPr marL="0" indent="0" algn="r" defTabSz="914400" rtl="1" eaLnBrk="1" latinLnBrk="0" hangingPunct="1">
                  <a:lnSpc>
                    <a:spcPct val="90000"/>
                  </a:lnSpc>
                  <a:spcBef>
                    <a:spcPts val="1000"/>
                  </a:spcBef>
                  <a:buNone/>
                </a:pPr>
                <a:endParaRPr lang="he-IL" sz="1400"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𝑓</m:t>
                          </m:r>
                        </m:e>
                        <m:sup>
                          <m:r>
                            <a:rPr lang="en-US" sz="1400" b="0" i="1" smtClean="0">
                              <a:latin typeface="Cambria Math" panose="02040503050406030204" pitchFamily="18" charset="0"/>
                            </a:rPr>
                            <m:t>′</m:t>
                          </m:r>
                        </m:sup>
                      </m:sSup>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e>
                      </m:d>
                      <m:r>
                        <a:rPr lang="en-US" sz="1400" b="0" i="1" smtClean="0">
                          <a:latin typeface="Cambria Math" panose="02040503050406030204" pitchFamily="18" charset="0"/>
                        </a:rPr>
                        <m:t>=2</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sin</m:t>
                          </m:r>
                        </m:fName>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e>
                          </m:d>
                        </m:e>
                      </m:func>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cos</m:t>
                          </m:r>
                        </m:fName>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e>
                          </m:d>
                        </m:e>
                      </m:func>
                      <m:r>
                        <a:rPr lang="en-US" sz="1400" b="0" i="1" smtClean="0">
                          <a:latin typeface="Cambria Math" panose="02040503050406030204" pitchFamily="18" charset="0"/>
                        </a:rPr>
                        <m:t>−</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sin</m:t>
                          </m:r>
                        </m:fName>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e>
                          </m:d>
                        </m:e>
                      </m:func>
                      <m:r>
                        <a:rPr lang="en-US" sz="1400" b="0" i="1" smtClean="0">
                          <a:latin typeface="Cambria Math" panose="02040503050406030204" pitchFamily="18" charset="0"/>
                        </a:rPr>
                        <m:t>=</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sin</m:t>
                          </m:r>
                        </m:fName>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e>
                          </m:d>
                        </m:e>
                      </m:func>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2</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cos</m:t>
                              </m:r>
                            </m:fName>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e>
                              </m:d>
                            </m:e>
                          </m:func>
                          <m:r>
                            <a:rPr lang="en-US" sz="1400" b="0" i="1" smtClean="0">
                              <a:latin typeface="Cambria Math" panose="02040503050406030204" pitchFamily="18" charset="0"/>
                            </a:rPr>
                            <m:t>−1</m:t>
                          </m:r>
                        </m:e>
                      </m:d>
                    </m:oMath>
                  </m:oMathPara>
                </a14:m>
                <a:endParaRPr lang="en-US" sz="1400" b="0" dirty="0"/>
              </a:p>
              <a:p>
                <a:pPr marL="0" indent="0" algn="r" defTabSz="914400" rtl="1" eaLnBrk="1" latinLnBrk="0" hangingPunct="1">
                  <a:lnSpc>
                    <a:spcPct val="90000"/>
                  </a:lnSpc>
                  <a:spcBef>
                    <a:spcPts val="1000"/>
                  </a:spcBef>
                  <a:buNone/>
                </a:pPr>
                <a:r>
                  <a:rPr lang="he-IL" sz="1400" dirty="0"/>
                  <a:t>נשווה ל-0:</a:t>
                </a:r>
                <a:endParaRPr lang="en-US" sz="1400" dirty="0"/>
              </a:p>
              <a:p>
                <a:pPr marL="0" indent="0" algn="r" defTabSz="914400" rtl="1" eaLnBrk="1" latinLnBrk="0" hangingPunct="1">
                  <a:lnSpc>
                    <a:spcPct val="90000"/>
                  </a:lnSpc>
                  <a:spcBef>
                    <a:spcPts val="1000"/>
                  </a:spcBef>
                  <a:buNone/>
                </a:pPr>
                <a:endParaRPr lang="he-IL" sz="1400" dirty="0"/>
              </a:p>
              <a:p>
                <a:pPr marL="0" indent="0" algn="r" defTabSz="914400" rtl="1" eaLnBrk="1" latinLnBrk="0" hangingPunct="1">
                  <a:lnSpc>
                    <a:spcPct val="90000"/>
                  </a:lnSpc>
                  <a:spcBef>
                    <a:spcPts val="1000"/>
                  </a:spcBef>
                  <a:buNone/>
                </a:pPr>
                <a:endParaRPr lang="en-US" sz="1400" dirty="0"/>
              </a:p>
              <a:p>
                <a:pPr marL="0" indent="0" algn="r" defTabSz="914400" rtl="1" eaLnBrk="1" latinLnBrk="0" hangingPunct="1">
                  <a:lnSpc>
                    <a:spcPct val="90000"/>
                  </a:lnSpc>
                  <a:spcBef>
                    <a:spcPts val="1000"/>
                  </a:spcBef>
                  <a:buNone/>
                </a:pPr>
                <a:r>
                  <a:rPr lang="he-IL" sz="1400" dirty="0"/>
                  <a:t>ננהל טבלה לבדיקה מול תחום ההגדרה:</a:t>
                </a:r>
              </a:p>
              <a:p>
                <a:pPr marL="0" indent="0" algn="r" defTabSz="914400" rtl="1" eaLnBrk="1" latinLnBrk="0" hangingPunct="1">
                  <a:lnSpc>
                    <a:spcPct val="90000"/>
                  </a:lnSpc>
                  <a:spcBef>
                    <a:spcPts val="1000"/>
                  </a:spcBef>
                  <a:buNone/>
                </a:pPr>
                <a:endParaRPr lang="he-IL" sz="1400" dirty="0"/>
              </a:p>
              <a:p>
                <a:pPr marL="0" indent="0" algn="r" defTabSz="914400" rtl="1" eaLnBrk="1" latinLnBrk="0" hangingPunct="1">
                  <a:lnSpc>
                    <a:spcPct val="90000"/>
                  </a:lnSpc>
                  <a:spcBef>
                    <a:spcPts val="1000"/>
                  </a:spcBef>
                  <a:buNone/>
                </a:pPr>
                <a:endParaRPr lang="he-IL" sz="1400" dirty="0"/>
              </a:p>
              <a:p>
                <a:pPr marL="0" indent="0" algn="r" defTabSz="914400" rtl="1" eaLnBrk="1" latinLnBrk="0" hangingPunct="1">
                  <a:lnSpc>
                    <a:spcPct val="90000"/>
                  </a:lnSpc>
                  <a:spcBef>
                    <a:spcPts val="1000"/>
                  </a:spcBef>
                  <a:buNone/>
                </a:pPr>
                <a:endParaRPr lang="en-US" sz="1400" dirty="0"/>
              </a:p>
              <a:p>
                <a:pPr marL="0" indent="0" algn="r" defTabSz="914400" rtl="1" eaLnBrk="1" latinLnBrk="0" hangingPunct="1">
                  <a:lnSpc>
                    <a:spcPct val="90000"/>
                  </a:lnSpc>
                  <a:spcBef>
                    <a:spcPts val="1000"/>
                  </a:spcBef>
                  <a:buNone/>
                </a:pPr>
                <a:endParaRPr lang="en-US" sz="1400" dirty="0"/>
              </a:p>
              <a:p>
                <a:pPr marL="0" indent="0" algn="r" defTabSz="914400" rtl="1" eaLnBrk="1" latinLnBrk="0" hangingPunct="1">
                  <a:lnSpc>
                    <a:spcPct val="90000"/>
                  </a:lnSpc>
                  <a:spcBef>
                    <a:spcPts val="1000"/>
                  </a:spcBef>
                  <a:buNone/>
                </a:pPr>
                <a:endParaRPr lang="en-US" sz="1400" dirty="0"/>
              </a:p>
              <a:p>
                <a:pPr marL="0" indent="0" algn="r" defTabSz="914400" rtl="1" eaLnBrk="1" latinLnBrk="0" hangingPunct="1">
                  <a:lnSpc>
                    <a:spcPct val="90000"/>
                  </a:lnSpc>
                  <a:spcBef>
                    <a:spcPts val="1000"/>
                  </a:spcBef>
                  <a:buNone/>
                </a:pPr>
                <a:endParaRPr lang="en-US" sz="1400" dirty="0"/>
              </a:p>
              <a:p>
                <a:pPr marL="0" indent="0" algn="r" defTabSz="914400" rtl="1" eaLnBrk="1" latinLnBrk="0" hangingPunct="1">
                  <a:lnSpc>
                    <a:spcPct val="90000"/>
                  </a:lnSpc>
                  <a:spcBef>
                    <a:spcPts val="1000"/>
                  </a:spcBef>
                  <a:buNone/>
                </a:pPr>
                <a:endParaRPr lang="en-US" sz="1400" dirty="0"/>
              </a:p>
            </p:txBody>
          </p:sp>
        </mc:Choice>
        <mc:Fallback xmlns="">
          <p:sp>
            <p:nvSpPr>
              <p:cNvPr id="6" name="Content Placeholder 5">
                <a:extLst>
                  <a:ext uri="{FF2B5EF4-FFF2-40B4-BE49-F238E27FC236}">
                    <a16:creationId xmlns:a16="http://schemas.microsoft.com/office/drawing/2014/main" id="{6121DF6A-BA4B-F231-9914-481F235C412E}"/>
                  </a:ext>
                </a:extLst>
              </p:cNvPr>
              <p:cNvSpPr>
                <a:spLocks noGrp="1" noRot="1" noChangeAspect="1" noMove="1" noResize="1" noEditPoints="1" noAdjustHandles="1" noChangeArrowheads="1" noChangeShapeType="1" noTextEdit="1"/>
              </p:cNvSpPr>
              <p:nvPr>
                <p:ph idx="1"/>
              </p:nvPr>
            </p:nvSpPr>
            <p:spPr>
              <a:xfrm>
                <a:off x="838200" y="1825625"/>
                <a:ext cx="10515600" cy="2665723"/>
              </a:xfrm>
              <a:blipFill>
                <a:blip r:embed="rId3"/>
                <a:stretch>
                  <a:fillRect t="-1422" b="-2322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ACAAC15-DA8B-461F-DF4C-1901A9ABF430}"/>
              </a:ext>
            </a:extLst>
          </p:cNvPr>
          <p:cNvPicPr>
            <a:picLocks noChangeAspect="1"/>
          </p:cNvPicPr>
          <p:nvPr/>
        </p:nvPicPr>
        <p:blipFill>
          <a:blip r:embed="rId4"/>
          <a:stretch>
            <a:fillRect/>
          </a:stretch>
        </p:blipFill>
        <p:spPr>
          <a:xfrm>
            <a:off x="2584373" y="3262758"/>
            <a:ext cx="6614712" cy="738536"/>
          </a:xfrm>
          <a:prstGeom prst="rect">
            <a:avLst/>
          </a:prstGeom>
        </p:spPr>
      </p:pic>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A0BC110F-ED2B-DCAE-9B9F-80F6E62687EC}"/>
                  </a:ext>
                </a:extLst>
              </p:cNvPr>
              <p:cNvGraphicFramePr>
                <a:graphicFrameLocks noGrp="1"/>
              </p:cNvGraphicFramePr>
              <p:nvPr>
                <p:extLst>
                  <p:ext uri="{D42A27DB-BD31-4B8C-83A1-F6EECF244321}">
                    <p14:modId xmlns:p14="http://schemas.microsoft.com/office/powerpoint/2010/main" val="1765981317"/>
                  </p:ext>
                </p:extLst>
              </p:nvPr>
            </p:nvGraphicFramePr>
            <p:xfrm>
              <a:off x="454904" y="4491348"/>
              <a:ext cx="10873650" cy="1848966"/>
            </p:xfrm>
            <a:graphic>
              <a:graphicData uri="http://schemas.openxmlformats.org/drawingml/2006/table">
                <a:tbl>
                  <a:tblPr firstRow="1" firstCol="1" bandRow="1">
                    <a:tableStyleId>{5C22544A-7EE6-4342-B048-85BDC9FD1C3A}</a:tableStyleId>
                  </a:tblPr>
                  <a:tblGrid>
                    <a:gridCol w="1812275">
                      <a:extLst>
                        <a:ext uri="{9D8B030D-6E8A-4147-A177-3AD203B41FA5}">
                          <a16:colId xmlns:a16="http://schemas.microsoft.com/office/drawing/2014/main" val="2898291366"/>
                        </a:ext>
                      </a:extLst>
                    </a:gridCol>
                    <a:gridCol w="1812275">
                      <a:extLst>
                        <a:ext uri="{9D8B030D-6E8A-4147-A177-3AD203B41FA5}">
                          <a16:colId xmlns:a16="http://schemas.microsoft.com/office/drawing/2014/main" val="4216679580"/>
                        </a:ext>
                      </a:extLst>
                    </a:gridCol>
                    <a:gridCol w="1812275">
                      <a:extLst>
                        <a:ext uri="{9D8B030D-6E8A-4147-A177-3AD203B41FA5}">
                          <a16:colId xmlns:a16="http://schemas.microsoft.com/office/drawing/2014/main" val="3504113441"/>
                        </a:ext>
                      </a:extLst>
                    </a:gridCol>
                    <a:gridCol w="1812275">
                      <a:extLst>
                        <a:ext uri="{9D8B030D-6E8A-4147-A177-3AD203B41FA5}">
                          <a16:colId xmlns:a16="http://schemas.microsoft.com/office/drawing/2014/main" val="2190919614"/>
                        </a:ext>
                      </a:extLst>
                    </a:gridCol>
                    <a:gridCol w="1812275">
                      <a:extLst>
                        <a:ext uri="{9D8B030D-6E8A-4147-A177-3AD203B41FA5}">
                          <a16:colId xmlns:a16="http://schemas.microsoft.com/office/drawing/2014/main" val="2952570590"/>
                        </a:ext>
                      </a:extLst>
                    </a:gridCol>
                    <a:gridCol w="1812275">
                      <a:extLst>
                        <a:ext uri="{9D8B030D-6E8A-4147-A177-3AD203B41FA5}">
                          <a16:colId xmlns:a16="http://schemas.microsoft.com/office/drawing/2014/main" val="531545897"/>
                        </a:ext>
                      </a:extLst>
                    </a:gridCol>
                  </a:tblGrid>
                  <a:tr h="313748">
                    <a:tc>
                      <a:txBody>
                        <a:bodyPr/>
                        <a:lstStyle/>
                        <a:p>
                          <a:endParaRPr lang="en-US" sz="1200" dirty="0"/>
                        </a:p>
                      </a:txBody>
                      <a:tcPr/>
                    </a:tc>
                    <a:tc>
                      <a:txBody>
                        <a:bodyPr/>
                        <a:lstStyle/>
                        <a:p>
                          <a:r>
                            <a:rPr lang="en-US" sz="1200" dirty="0"/>
                            <a:t>K=-2</a:t>
                          </a:r>
                        </a:p>
                      </a:txBody>
                      <a:tcPr/>
                    </a:tc>
                    <a:tc>
                      <a:txBody>
                        <a:bodyPr/>
                        <a:lstStyle/>
                        <a:p>
                          <a:r>
                            <a:rPr lang="en-US" sz="1200" dirty="0"/>
                            <a:t>K=-1</a:t>
                          </a:r>
                        </a:p>
                      </a:txBody>
                      <a:tcPr/>
                    </a:tc>
                    <a:tc>
                      <a:txBody>
                        <a:bodyPr/>
                        <a:lstStyle/>
                        <a:p>
                          <a:r>
                            <a:rPr lang="en-US" sz="1200" dirty="0"/>
                            <a:t>K=0</a:t>
                          </a:r>
                        </a:p>
                      </a:txBody>
                      <a:tcPr/>
                    </a:tc>
                    <a:tc>
                      <a:txBody>
                        <a:bodyPr/>
                        <a:lstStyle/>
                        <a:p>
                          <a:r>
                            <a:rPr lang="en-US" sz="1200" dirty="0"/>
                            <a:t>K=1</a:t>
                          </a:r>
                        </a:p>
                      </a:txBody>
                      <a:tcPr/>
                    </a:tc>
                    <a:tc>
                      <a:txBody>
                        <a:bodyPr/>
                        <a:lstStyle/>
                        <a:p>
                          <a:r>
                            <a:rPr lang="en-US" sz="1200" dirty="0"/>
                            <a:t>K=2</a:t>
                          </a:r>
                        </a:p>
                      </a:txBody>
                      <a:tcPr/>
                    </a:tc>
                    <a:extLst>
                      <a:ext uri="{0D108BD9-81ED-4DB2-BD59-A6C34878D82A}">
                        <a16:rowId xmlns:a16="http://schemas.microsoft.com/office/drawing/2014/main" val="3802438690"/>
                      </a:ext>
                    </a:extLst>
                  </a:tr>
                  <a:tr h="313748">
                    <a:tc>
                      <a:txBody>
                        <a:bodyPr/>
                        <a:lstStyle/>
                        <a:p>
                          <a:pP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𝒙</m:t>
                                </m:r>
                                <m:r>
                                  <a:rPr lang="en-US" sz="1200" b="1" i="1" smtClean="0">
                                    <a:latin typeface="Cambria Math" panose="02040503050406030204" pitchFamily="18" charset="0"/>
                                  </a:rPr>
                                  <m:t>=</m:t>
                                </m:r>
                                <m:r>
                                  <a:rPr lang="en-US" sz="1200" b="1" i="1" smtClean="0">
                                    <a:latin typeface="Cambria Math" panose="02040503050406030204" pitchFamily="18" charset="0"/>
                                  </a:rPr>
                                  <m:t>𝝅</m:t>
                                </m:r>
                                <m:r>
                                  <a:rPr lang="en-US" sz="1200" b="1" i="1" smtClean="0">
                                    <a:latin typeface="Cambria Math" panose="02040503050406030204" pitchFamily="18" charset="0"/>
                                  </a:rPr>
                                  <m:t>𝒌</m:t>
                                </m:r>
                              </m:oMath>
                            </m:oMathPara>
                          </a14:m>
                          <a:endParaRPr lang="en-US" sz="1200" dirty="0"/>
                        </a:p>
                      </a:txBody>
                      <a:tcPr/>
                    </a:tc>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−2</m:t>
                                </m:r>
                                <m:r>
                                  <a:rPr lang="en-US" sz="1200" b="0" i="1" smtClean="0">
                                    <a:latin typeface="Cambria Math" panose="02040503050406030204" pitchFamily="18" charset="0"/>
                                  </a:rPr>
                                  <m:t>𝜋</m:t>
                                </m:r>
                              </m:oMath>
                            </m:oMathPara>
                          </a14:m>
                          <a:endParaRPr lang="en-US" sz="1200"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r>
                                  <a:rPr lang="en-US" sz="1200" b="0" i="1" smtClean="0">
                                    <a:latin typeface="Cambria Math" panose="02040503050406030204" pitchFamily="18" charset="0"/>
                                  </a:rPr>
                                  <m:t>𝜋</m:t>
                                </m:r>
                              </m:oMath>
                            </m:oMathPara>
                          </a14:m>
                          <a:endParaRPr lang="en-US" sz="1200" dirty="0"/>
                        </a:p>
                      </a:txBody>
                      <a:tcP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8900000" scaled="1"/>
                          <a:tileRect/>
                        </a:gradFill>
                      </a:tcPr>
                    </a:tc>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0</m:t>
                                </m:r>
                              </m:oMath>
                            </m:oMathPara>
                          </a14:m>
                          <a:endParaRPr lang="en-US" sz="1200" dirty="0"/>
                        </a:p>
                      </a:txBody>
                      <a:tcP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2700000" scaled="1"/>
                          <a:tileRect/>
                        </a:gradFill>
                      </a:tcPr>
                    </a:tc>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𝜋</m:t>
                                </m:r>
                              </m:oMath>
                            </m:oMathPara>
                          </a14:m>
                          <a:endParaRPr lang="en-US" sz="1200" dirty="0"/>
                        </a:p>
                      </a:txBody>
                      <a:tcP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2700000" scaled="1"/>
                          <a:tileRect/>
                        </a:gradFill>
                      </a:tcPr>
                    </a:tc>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2</m:t>
                                </m:r>
                                <m:r>
                                  <a:rPr lang="en-US" sz="1200" b="0" i="1" smtClean="0">
                                    <a:latin typeface="Cambria Math" panose="02040503050406030204" pitchFamily="18" charset="0"/>
                                  </a:rPr>
                                  <m:t>𝜋</m:t>
                                </m:r>
                              </m:oMath>
                            </m:oMathPara>
                          </a14:m>
                          <a:endParaRPr lang="en-US" sz="1200"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extLst>
                      <a:ext uri="{0D108BD9-81ED-4DB2-BD59-A6C34878D82A}">
                        <a16:rowId xmlns:a16="http://schemas.microsoft.com/office/drawing/2014/main" val="82573727"/>
                      </a:ext>
                    </a:extLst>
                  </a:tr>
                  <a:tr h="518061">
                    <a:tc>
                      <a:txBody>
                        <a:bodyPr/>
                        <a:lstStyle/>
                        <a:p>
                          <a:pP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𝒙</m:t>
                                </m:r>
                                <m:r>
                                  <a:rPr lang="en-US" sz="1200" b="1" i="1" smtClean="0">
                                    <a:latin typeface="Cambria Math" panose="02040503050406030204" pitchFamily="18" charset="0"/>
                                  </a:rPr>
                                  <m:t>=</m:t>
                                </m:r>
                                <m:f>
                                  <m:fPr>
                                    <m:ctrlPr>
                                      <a:rPr lang="en-US" sz="1200" b="1" i="1" smtClean="0">
                                        <a:latin typeface="Cambria Math" panose="02040503050406030204" pitchFamily="18" charset="0"/>
                                      </a:rPr>
                                    </m:ctrlPr>
                                  </m:fPr>
                                  <m:num>
                                    <m:r>
                                      <a:rPr lang="en-US" sz="1200" b="1" i="1" smtClean="0">
                                        <a:latin typeface="Cambria Math" panose="02040503050406030204" pitchFamily="18" charset="0"/>
                                      </a:rPr>
                                      <m:t>𝝅</m:t>
                                    </m:r>
                                  </m:num>
                                  <m:den>
                                    <m:r>
                                      <a:rPr lang="en-US" sz="1200" b="1" i="1" smtClean="0">
                                        <a:latin typeface="Cambria Math" panose="02040503050406030204" pitchFamily="18" charset="0"/>
                                      </a:rPr>
                                      <m:t>𝟑</m:t>
                                    </m:r>
                                  </m:den>
                                </m:f>
                                <m:r>
                                  <a:rPr lang="en-US" sz="1200" b="1" i="1" smtClean="0">
                                    <a:latin typeface="Cambria Math" panose="02040503050406030204" pitchFamily="18" charset="0"/>
                                  </a:rPr>
                                  <m:t>+</m:t>
                                </m:r>
                                <m:r>
                                  <a:rPr lang="en-US" sz="1200" b="1" i="1" smtClean="0">
                                    <a:latin typeface="Cambria Math" panose="02040503050406030204" pitchFamily="18" charset="0"/>
                                  </a:rPr>
                                  <m:t>𝟐</m:t>
                                </m:r>
                                <m:r>
                                  <a:rPr lang="en-US" sz="1200" b="1" i="1" smtClean="0">
                                    <a:latin typeface="Cambria Math" panose="02040503050406030204" pitchFamily="18" charset="0"/>
                                  </a:rPr>
                                  <m:t>𝝅</m:t>
                                </m:r>
                                <m:r>
                                  <a:rPr lang="en-US" sz="1200" b="1" i="1" smtClean="0">
                                    <a:latin typeface="Cambria Math" panose="02040503050406030204" pitchFamily="18" charset="0"/>
                                  </a:rPr>
                                  <m:t>𝒌</m:t>
                                </m:r>
                              </m:oMath>
                            </m:oMathPara>
                          </a14:m>
                          <a:endParaRPr lang="en-US" sz="1200" dirty="0"/>
                        </a:p>
                      </a:txBody>
                      <a:tcPr/>
                    </a:tc>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11</m:t>
                                    </m:r>
                                  </m:num>
                                  <m:den>
                                    <m:r>
                                      <a:rPr lang="en-US" sz="1200" b="0" i="1" smtClean="0">
                                        <a:latin typeface="Cambria Math" panose="02040503050406030204" pitchFamily="18" charset="0"/>
                                      </a:rPr>
                                      <m:t>3</m:t>
                                    </m:r>
                                  </m:den>
                                </m:f>
                                <m:r>
                                  <a:rPr lang="en-US" sz="1200" b="0" i="1" smtClean="0">
                                    <a:latin typeface="Cambria Math" panose="02040503050406030204" pitchFamily="18" charset="0"/>
                                  </a:rPr>
                                  <m:t>𝜋</m:t>
                                </m:r>
                                <m:r>
                                  <a:rPr lang="en-US" sz="1200" b="0" i="1" smtClean="0">
                                    <a:latin typeface="Cambria Math" panose="02040503050406030204" pitchFamily="18" charset="0"/>
                                  </a:rPr>
                                  <m:t> </m:t>
                                </m:r>
                              </m:oMath>
                            </m:oMathPara>
                          </a14:m>
                          <a:endParaRPr lang="en-US" sz="1200"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5</m:t>
                                    </m:r>
                                  </m:num>
                                  <m:den>
                                    <m:r>
                                      <a:rPr lang="en-US" sz="1200" b="0" i="1" smtClean="0">
                                        <a:latin typeface="Cambria Math" panose="02040503050406030204" pitchFamily="18" charset="0"/>
                                      </a:rPr>
                                      <m:t>3</m:t>
                                    </m:r>
                                  </m:den>
                                </m:f>
                                <m:r>
                                  <a:rPr lang="en-US" sz="1200" b="0" i="1" smtClean="0">
                                    <a:latin typeface="Cambria Math" panose="02040503050406030204" pitchFamily="18" charset="0"/>
                                  </a:rPr>
                                  <m:t>𝜋</m:t>
                                </m:r>
                              </m:oMath>
                            </m:oMathPara>
                          </a14:m>
                          <a:endParaRPr lang="en-US" sz="1200"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𝜋</m:t>
                                    </m:r>
                                  </m:num>
                                  <m:den>
                                    <m:r>
                                      <a:rPr lang="en-US" sz="1200" b="0" i="1" smtClean="0">
                                        <a:latin typeface="Cambria Math" panose="02040503050406030204" pitchFamily="18" charset="0"/>
                                      </a:rPr>
                                      <m:t>3</m:t>
                                    </m:r>
                                  </m:den>
                                </m:f>
                              </m:oMath>
                            </m:oMathPara>
                          </a14:m>
                          <a:endParaRPr lang="en-US" sz="1200" dirty="0"/>
                        </a:p>
                      </a:txBody>
                      <a:tcP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2700000" scaled="1"/>
                          <a:tileRect/>
                        </a:gradFill>
                      </a:tcPr>
                    </a:tc>
                    <a:tc>
                      <a:txBody>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7</m:t>
                                    </m:r>
                                  </m:num>
                                  <m:den>
                                    <m:r>
                                      <a:rPr lang="en-US" sz="1200" b="0" i="1" smtClean="0">
                                        <a:latin typeface="Cambria Math" panose="02040503050406030204" pitchFamily="18" charset="0"/>
                                      </a:rPr>
                                      <m:t>3</m:t>
                                    </m:r>
                                  </m:den>
                                </m:f>
                                <m:r>
                                  <a:rPr lang="en-US" sz="1200" b="0" i="1" smtClean="0">
                                    <a:latin typeface="Cambria Math" panose="02040503050406030204" pitchFamily="18" charset="0"/>
                                  </a:rPr>
                                  <m:t>𝜋</m:t>
                                </m:r>
                              </m:oMath>
                            </m:oMathPara>
                          </a14:m>
                          <a:endParaRPr lang="en-US" sz="1200"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13</m:t>
                                    </m:r>
                                    <m:r>
                                      <a:rPr lang="en-US" sz="1200" b="0" i="1" smtClean="0">
                                        <a:latin typeface="Cambria Math" panose="02040503050406030204" pitchFamily="18" charset="0"/>
                                      </a:rPr>
                                      <m:t>𝜋</m:t>
                                    </m:r>
                                  </m:num>
                                  <m:den>
                                    <m:r>
                                      <a:rPr lang="en-US" sz="1200" b="0" i="1" smtClean="0">
                                        <a:latin typeface="Cambria Math" panose="02040503050406030204" pitchFamily="18" charset="0"/>
                                      </a:rPr>
                                      <m:t>3</m:t>
                                    </m:r>
                                  </m:den>
                                </m:f>
                              </m:oMath>
                            </m:oMathPara>
                          </a14:m>
                          <a:endParaRPr lang="en-US" sz="1200"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extLst>
                      <a:ext uri="{0D108BD9-81ED-4DB2-BD59-A6C34878D82A}">
                        <a16:rowId xmlns:a16="http://schemas.microsoft.com/office/drawing/2014/main" val="3704767461"/>
                      </a:ext>
                    </a:extLst>
                  </a:tr>
                  <a:tr h="703409">
                    <a:tc>
                      <a:txBody>
                        <a:bodyPr/>
                        <a:lstStyle/>
                        <a:p>
                          <a:pP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𝒙</m:t>
                                </m:r>
                                <m:r>
                                  <a:rPr lang="en-US" sz="1200" b="1" i="1" smtClean="0">
                                    <a:latin typeface="Cambria Math" panose="02040503050406030204" pitchFamily="18" charset="0"/>
                                  </a:rPr>
                                  <m:t>=−</m:t>
                                </m:r>
                                <m:f>
                                  <m:fPr>
                                    <m:ctrlPr>
                                      <a:rPr lang="en-US" sz="1200" b="1" i="1" smtClean="0">
                                        <a:latin typeface="Cambria Math" panose="02040503050406030204" pitchFamily="18" charset="0"/>
                                      </a:rPr>
                                    </m:ctrlPr>
                                  </m:fPr>
                                  <m:num>
                                    <m:r>
                                      <a:rPr lang="en-US" sz="1200" b="1" i="1" smtClean="0">
                                        <a:latin typeface="Cambria Math" panose="02040503050406030204" pitchFamily="18" charset="0"/>
                                      </a:rPr>
                                      <m:t>𝝅</m:t>
                                    </m:r>
                                  </m:num>
                                  <m:den>
                                    <m:r>
                                      <a:rPr lang="en-US" sz="1200" b="1" i="1" smtClean="0">
                                        <a:latin typeface="Cambria Math" panose="02040503050406030204" pitchFamily="18" charset="0"/>
                                      </a:rPr>
                                      <m:t>𝟑</m:t>
                                    </m:r>
                                  </m:den>
                                </m:f>
                                <m:r>
                                  <a:rPr lang="en-US" sz="1200" b="1" i="1" smtClean="0">
                                    <a:latin typeface="Cambria Math" panose="02040503050406030204" pitchFamily="18" charset="0"/>
                                  </a:rPr>
                                  <m:t>+</m:t>
                                </m:r>
                                <m:r>
                                  <a:rPr lang="en-US" sz="1200" b="1" i="1" smtClean="0">
                                    <a:latin typeface="Cambria Math" panose="02040503050406030204" pitchFamily="18" charset="0"/>
                                  </a:rPr>
                                  <m:t>𝟐</m:t>
                                </m:r>
                                <m:r>
                                  <a:rPr lang="en-US" sz="1200" b="1" i="1" smtClean="0">
                                    <a:latin typeface="Cambria Math" panose="02040503050406030204" pitchFamily="18" charset="0"/>
                                  </a:rPr>
                                  <m:t>𝝅</m:t>
                                </m:r>
                                <m:r>
                                  <a:rPr lang="en-US" sz="1200" b="1" i="1" smtClean="0">
                                    <a:latin typeface="Cambria Math" panose="02040503050406030204" pitchFamily="18" charset="0"/>
                                  </a:rPr>
                                  <m:t>𝒌</m:t>
                                </m:r>
                              </m:oMath>
                            </m:oMathPara>
                          </a14:m>
                          <a:endParaRPr lang="en-US" sz="1200" dirty="0"/>
                        </a:p>
                      </a:txBody>
                      <a:tcPr/>
                    </a:tc>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13</m:t>
                                    </m:r>
                                  </m:num>
                                  <m:den>
                                    <m:r>
                                      <a:rPr lang="en-US" sz="1200" b="0" i="1" smtClean="0">
                                        <a:latin typeface="Cambria Math" panose="02040503050406030204" pitchFamily="18" charset="0"/>
                                      </a:rPr>
                                      <m:t>3</m:t>
                                    </m:r>
                                  </m:den>
                                </m:f>
                                <m:r>
                                  <a:rPr lang="en-US" sz="1200" b="0" i="1" smtClean="0">
                                    <a:latin typeface="Cambria Math" panose="02040503050406030204" pitchFamily="18" charset="0"/>
                                  </a:rPr>
                                  <m:t>𝜋</m:t>
                                </m:r>
                              </m:oMath>
                            </m:oMathPara>
                          </a14:m>
                          <a:endParaRPr lang="en-US" sz="1200"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7</m:t>
                                    </m:r>
                                  </m:num>
                                  <m:den>
                                    <m:r>
                                      <a:rPr lang="en-US" sz="1200" b="0" i="1" smtClean="0">
                                        <a:latin typeface="Cambria Math" panose="02040503050406030204" pitchFamily="18" charset="0"/>
                                      </a:rPr>
                                      <m:t>3</m:t>
                                    </m:r>
                                  </m:den>
                                </m:f>
                                <m:r>
                                  <a:rPr lang="en-US" sz="1200" b="0" i="1" smtClean="0">
                                    <a:latin typeface="Cambria Math" panose="02040503050406030204" pitchFamily="18" charset="0"/>
                                  </a:rPr>
                                  <m:t>𝜋</m:t>
                                </m:r>
                              </m:oMath>
                            </m:oMathPara>
                          </a14:m>
                          <a:endParaRPr lang="en-US" sz="1200"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𝜋</m:t>
                                    </m:r>
                                  </m:num>
                                  <m:den>
                                    <m:r>
                                      <a:rPr lang="en-US" sz="1200" b="0" i="1" smtClean="0">
                                        <a:latin typeface="Cambria Math" panose="02040503050406030204" pitchFamily="18" charset="0"/>
                                      </a:rPr>
                                      <m:t>3</m:t>
                                    </m:r>
                                  </m:den>
                                </m:f>
                              </m:oMath>
                            </m:oMathPara>
                          </a14:m>
                          <a:endParaRPr lang="en-US" sz="1200" dirty="0"/>
                        </a:p>
                      </a:txBody>
                      <a:tcP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2700000" scaled="1"/>
                          <a:tileRect/>
                        </a:gradFill>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5</m:t>
                                    </m:r>
                                  </m:num>
                                  <m:den>
                                    <m:r>
                                      <a:rPr lang="en-US" sz="1200" b="0" i="1" smtClean="0">
                                        <a:latin typeface="Cambria Math" panose="02040503050406030204" pitchFamily="18" charset="0"/>
                                      </a:rPr>
                                      <m:t>3</m:t>
                                    </m:r>
                                  </m:den>
                                </m:f>
                                <m:r>
                                  <a:rPr lang="en-US" sz="1200" b="0" i="1" smtClean="0">
                                    <a:latin typeface="Cambria Math" panose="02040503050406030204" pitchFamily="18" charset="0"/>
                                  </a:rPr>
                                  <m:t>𝜋</m:t>
                                </m:r>
                              </m:oMath>
                            </m:oMathPara>
                          </a14:m>
                          <a:endParaRPr lang="en-US" sz="1200"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11</m:t>
                                    </m:r>
                                    <m:r>
                                      <a:rPr lang="en-US" sz="1200" b="0" i="1" smtClean="0">
                                        <a:latin typeface="Cambria Math" panose="02040503050406030204" pitchFamily="18" charset="0"/>
                                      </a:rPr>
                                      <m:t>𝜋</m:t>
                                    </m:r>
                                  </m:num>
                                  <m:den>
                                    <m:r>
                                      <a:rPr lang="en-US" sz="1200" b="0" i="1" smtClean="0">
                                        <a:latin typeface="Cambria Math" panose="02040503050406030204" pitchFamily="18" charset="0"/>
                                      </a:rPr>
                                      <m:t>3</m:t>
                                    </m:r>
                                  </m:den>
                                </m:f>
                              </m:oMath>
                            </m:oMathPara>
                          </a14:m>
                          <a:endParaRPr lang="en-US" sz="1200"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extLst>
                      <a:ext uri="{0D108BD9-81ED-4DB2-BD59-A6C34878D82A}">
                        <a16:rowId xmlns:a16="http://schemas.microsoft.com/office/drawing/2014/main" val="53663677"/>
                      </a:ext>
                    </a:extLst>
                  </a:tr>
                </a:tbl>
              </a:graphicData>
            </a:graphic>
          </p:graphicFrame>
        </mc:Choice>
        <mc:Fallback xmlns="">
          <p:graphicFrame>
            <p:nvGraphicFramePr>
              <p:cNvPr id="5" name="Table 4">
                <a:extLst>
                  <a:ext uri="{FF2B5EF4-FFF2-40B4-BE49-F238E27FC236}">
                    <a16:creationId xmlns:a16="http://schemas.microsoft.com/office/drawing/2014/main" id="{A0BC110F-ED2B-DCAE-9B9F-80F6E62687EC}"/>
                  </a:ext>
                </a:extLst>
              </p:cNvPr>
              <p:cNvGraphicFramePr>
                <a:graphicFrameLocks noGrp="1"/>
              </p:cNvGraphicFramePr>
              <p:nvPr>
                <p:extLst>
                  <p:ext uri="{D42A27DB-BD31-4B8C-83A1-F6EECF244321}">
                    <p14:modId xmlns:p14="http://schemas.microsoft.com/office/powerpoint/2010/main" val="1765981317"/>
                  </p:ext>
                </p:extLst>
              </p:nvPr>
            </p:nvGraphicFramePr>
            <p:xfrm>
              <a:off x="454904" y="4491348"/>
              <a:ext cx="10873650" cy="1848966"/>
            </p:xfrm>
            <a:graphic>
              <a:graphicData uri="http://schemas.openxmlformats.org/drawingml/2006/table">
                <a:tbl>
                  <a:tblPr firstRow="1" firstCol="1" bandRow="1">
                    <a:tableStyleId>{5C22544A-7EE6-4342-B048-85BDC9FD1C3A}</a:tableStyleId>
                  </a:tblPr>
                  <a:tblGrid>
                    <a:gridCol w="1812275">
                      <a:extLst>
                        <a:ext uri="{9D8B030D-6E8A-4147-A177-3AD203B41FA5}">
                          <a16:colId xmlns:a16="http://schemas.microsoft.com/office/drawing/2014/main" val="2898291366"/>
                        </a:ext>
                      </a:extLst>
                    </a:gridCol>
                    <a:gridCol w="1812275">
                      <a:extLst>
                        <a:ext uri="{9D8B030D-6E8A-4147-A177-3AD203B41FA5}">
                          <a16:colId xmlns:a16="http://schemas.microsoft.com/office/drawing/2014/main" val="4216679580"/>
                        </a:ext>
                      </a:extLst>
                    </a:gridCol>
                    <a:gridCol w="1812275">
                      <a:extLst>
                        <a:ext uri="{9D8B030D-6E8A-4147-A177-3AD203B41FA5}">
                          <a16:colId xmlns:a16="http://schemas.microsoft.com/office/drawing/2014/main" val="3504113441"/>
                        </a:ext>
                      </a:extLst>
                    </a:gridCol>
                    <a:gridCol w="1812275">
                      <a:extLst>
                        <a:ext uri="{9D8B030D-6E8A-4147-A177-3AD203B41FA5}">
                          <a16:colId xmlns:a16="http://schemas.microsoft.com/office/drawing/2014/main" val="2190919614"/>
                        </a:ext>
                      </a:extLst>
                    </a:gridCol>
                    <a:gridCol w="1812275">
                      <a:extLst>
                        <a:ext uri="{9D8B030D-6E8A-4147-A177-3AD203B41FA5}">
                          <a16:colId xmlns:a16="http://schemas.microsoft.com/office/drawing/2014/main" val="2952570590"/>
                        </a:ext>
                      </a:extLst>
                    </a:gridCol>
                    <a:gridCol w="1812275">
                      <a:extLst>
                        <a:ext uri="{9D8B030D-6E8A-4147-A177-3AD203B41FA5}">
                          <a16:colId xmlns:a16="http://schemas.microsoft.com/office/drawing/2014/main" val="531545897"/>
                        </a:ext>
                      </a:extLst>
                    </a:gridCol>
                  </a:tblGrid>
                  <a:tr h="313748">
                    <a:tc>
                      <a:txBody>
                        <a:bodyPr/>
                        <a:lstStyle/>
                        <a:p>
                          <a:endParaRPr lang="en-US" sz="1200" dirty="0"/>
                        </a:p>
                      </a:txBody>
                      <a:tcPr/>
                    </a:tc>
                    <a:tc>
                      <a:txBody>
                        <a:bodyPr/>
                        <a:lstStyle/>
                        <a:p>
                          <a:r>
                            <a:rPr lang="en-US" sz="1200" dirty="0"/>
                            <a:t>K=-2</a:t>
                          </a:r>
                        </a:p>
                      </a:txBody>
                      <a:tcPr/>
                    </a:tc>
                    <a:tc>
                      <a:txBody>
                        <a:bodyPr/>
                        <a:lstStyle/>
                        <a:p>
                          <a:r>
                            <a:rPr lang="en-US" sz="1200" dirty="0"/>
                            <a:t>K=-1</a:t>
                          </a:r>
                        </a:p>
                      </a:txBody>
                      <a:tcPr/>
                    </a:tc>
                    <a:tc>
                      <a:txBody>
                        <a:bodyPr/>
                        <a:lstStyle/>
                        <a:p>
                          <a:r>
                            <a:rPr lang="en-US" sz="1200" dirty="0"/>
                            <a:t>K=0</a:t>
                          </a:r>
                        </a:p>
                      </a:txBody>
                      <a:tcPr/>
                    </a:tc>
                    <a:tc>
                      <a:txBody>
                        <a:bodyPr/>
                        <a:lstStyle/>
                        <a:p>
                          <a:r>
                            <a:rPr lang="en-US" sz="1200" dirty="0"/>
                            <a:t>K=1</a:t>
                          </a:r>
                        </a:p>
                      </a:txBody>
                      <a:tcPr/>
                    </a:tc>
                    <a:tc>
                      <a:txBody>
                        <a:bodyPr/>
                        <a:lstStyle/>
                        <a:p>
                          <a:r>
                            <a:rPr lang="en-US" sz="1200" dirty="0"/>
                            <a:t>K=2</a:t>
                          </a:r>
                        </a:p>
                      </a:txBody>
                      <a:tcPr/>
                    </a:tc>
                    <a:extLst>
                      <a:ext uri="{0D108BD9-81ED-4DB2-BD59-A6C34878D82A}">
                        <a16:rowId xmlns:a16="http://schemas.microsoft.com/office/drawing/2014/main" val="3802438690"/>
                      </a:ext>
                    </a:extLst>
                  </a:tr>
                  <a:tr h="313748">
                    <a:tc>
                      <a:txBody>
                        <a:bodyPr/>
                        <a:lstStyle/>
                        <a:p>
                          <a:endParaRPr lang="en-US"/>
                        </a:p>
                      </a:txBody>
                      <a:tcPr>
                        <a:blipFill>
                          <a:blip r:embed="rId5"/>
                          <a:stretch>
                            <a:fillRect t="-104000" r="-501399" b="-392000"/>
                          </a:stretch>
                        </a:blipFill>
                      </a:tcPr>
                    </a:tc>
                    <a:tc>
                      <a:txBody>
                        <a:bodyPr/>
                        <a:lstStyle/>
                        <a:p>
                          <a:endParaRPr lang="en-US"/>
                        </a:p>
                      </a:txBody>
                      <a:tcPr>
                        <a:blipFill>
                          <a:blip r:embed="rId5"/>
                          <a:stretch>
                            <a:fillRect l="-100000" t="-104000" r="-401399" b="-392000"/>
                          </a:stretch>
                        </a:blipFill>
                      </a:tcPr>
                    </a:tc>
                    <a:tc>
                      <a:txBody>
                        <a:bodyPr/>
                        <a:lstStyle/>
                        <a:p>
                          <a:endParaRPr lang="en-US"/>
                        </a:p>
                      </a:txBody>
                      <a:tcPr>
                        <a:blipFill>
                          <a:blip r:embed="rId5"/>
                          <a:stretch>
                            <a:fillRect l="-200000" t="-104000" r="-301399" b="-392000"/>
                          </a:stretch>
                        </a:blipFill>
                      </a:tcPr>
                    </a:tc>
                    <a:tc>
                      <a:txBody>
                        <a:bodyPr/>
                        <a:lstStyle/>
                        <a:p>
                          <a:endParaRPr lang="en-US"/>
                        </a:p>
                      </a:txBody>
                      <a:tcPr>
                        <a:blipFill>
                          <a:blip r:embed="rId5"/>
                          <a:stretch>
                            <a:fillRect l="-300000" t="-104000" r="-201399" b="-392000"/>
                          </a:stretch>
                        </a:blipFill>
                      </a:tcPr>
                    </a:tc>
                    <a:tc>
                      <a:txBody>
                        <a:bodyPr/>
                        <a:lstStyle/>
                        <a:p>
                          <a:endParaRPr lang="en-US"/>
                        </a:p>
                      </a:txBody>
                      <a:tcPr>
                        <a:blipFill>
                          <a:blip r:embed="rId5"/>
                          <a:stretch>
                            <a:fillRect l="-400000" t="-104000" r="-101399" b="-392000"/>
                          </a:stretch>
                        </a:blipFill>
                      </a:tcPr>
                    </a:tc>
                    <a:tc>
                      <a:txBody>
                        <a:bodyPr/>
                        <a:lstStyle/>
                        <a:p>
                          <a:endParaRPr lang="en-US"/>
                        </a:p>
                      </a:txBody>
                      <a:tcPr>
                        <a:blipFill>
                          <a:blip r:embed="rId5"/>
                          <a:stretch>
                            <a:fillRect l="-500000" t="-104000" r="-1399" b="-392000"/>
                          </a:stretch>
                        </a:blipFill>
                      </a:tcPr>
                    </a:tc>
                    <a:extLst>
                      <a:ext uri="{0D108BD9-81ED-4DB2-BD59-A6C34878D82A}">
                        <a16:rowId xmlns:a16="http://schemas.microsoft.com/office/drawing/2014/main" val="82573727"/>
                      </a:ext>
                    </a:extLst>
                  </a:tr>
                  <a:tr h="518061">
                    <a:tc>
                      <a:txBody>
                        <a:bodyPr/>
                        <a:lstStyle/>
                        <a:p>
                          <a:endParaRPr lang="en-US"/>
                        </a:p>
                      </a:txBody>
                      <a:tcPr>
                        <a:blipFill>
                          <a:blip r:embed="rId5"/>
                          <a:stretch>
                            <a:fillRect t="-124390" r="-501399" b="-139024"/>
                          </a:stretch>
                        </a:blipFill>
                      </a:tcPr>
                    </a:tc>
                    <a:tc>
                      <a:txBody>
                        <a:bodyPr/>
                        <a:lstStyle/>
                        <a:p>
                          <a:endParaRPr lang="en-US"/>
                        </a:p>
                      </a:txBody>
                      <a:tcPr>
                        <a:blipFill>
                          <a:blip r:embed="rId5"/>
                          <a:stretch>
                            <a:fillRect l="-100000" t="-124390" r="-401399" b="-139024"/>
                          </a:stretch>
                        </a:blipFill>
                      </a:tcPr>
                    </a:tc>
                    <a:tc>
                      <a:txBody>
                        <a:bodyPr/>
                        <a:lstStyle/>
                        <a:p>
                          <a:endParaRPr lang="en-US"/>
                        </a:p>
                      </a:txBody>
                      <a:tcPr>
                        <a:blipFill>
                          <a:blip r:embed="rId5"/>
                          <a:stretch>
                            <a:fillRect l="-200000" t="-124390" r="-301399" b="-139024"/>
                          </a:stretch>
                        </a:blipFill>
                      </a:tcPr>
                    </a:tc>
                    <a:tc>
                      <a:txBody>
                        <a:bodyPr/>
                        <a:lstStyle/>
                        <a:p>
                          <a:endParaRPr lang="en-US"/>
                        </a:p>
                      </a:txBody>
                      <a:tcPr>
                        <a:blipFill>
                          <a:blip r:embed="rId5"/>
                          <a:stretch>
                            <a:fillRect l="-300000" t="-124390" r="-201399" b="-139024"/>
                          </a:stretch>
                        </a:blipFill>
                      </a:tcPr>
                    </a:tc>
                    <a:tc>
                      <a:txBody>
                        <a:bodyPr/>
                        <a:lstStyle/>
                        <a:p>
                          <a:endParaRPr lang="en-US"/>
                        </a:p>
                      </a:txBody>
                      <a:tcPr>
                        <a:blipFill>
                          <a:blip r:embed="rId5"/>
                          <a:stretch>
                            <a:fillRect l="-400000" t="-124390" r="-101399" b="-139024"/>
                          </a:stretch>
                        </a:blipFill>
                      </a:tcPr>
                    </a:tc>
                    <a:tc>
                      <a:txBody>
                        <a:bodyPr/>
                        <a:lstStyle/>
                        <a:p>
                          <a:endParaRPr lang="en-US"/>
                        </a:p>
                      </a:txBody>
                      <a:tcPr>
                        <a:blipFill>
                          <a:blip r:embed="rId5"/>
                          <a:stretch>
                            <a:fillRect l="-500000" t="-124390" r="-1399" b="-139024"/>
                          </a:stretch>
                        </a:blipFill>
                      </a:tcPr>
                    </a:tc>
                    <a:extLst>
                      <a:ext uri="{0D108BD9-81ED-4DB2-BD59-A6C34878D82A}">
                        <a16:rowId xmlns:a16="http://schemas.microsoft.com/office/drawing/2014/main" val="3704767461"/>
                      </a:ext>
                    </a:extLst>
                  </a:tr>
                  <a:tr h="703409">
                    <a:tc>
                      <a:txBody>
                        <a:bodyPr/>
                        <a:lstStyle/>
                        <a:p>
                          <a:endParaRPr lang="en-US"/>
                        </a:p>
                      </a:txBody>
                      <a:tcPr>
                        <a:blipFill>
                          <a:blip r:embed="rId5"/>
                          <a:stretch>
                            <a:fillRect t="-164286" r="-501399" b="-1786"/>
                          </a:stretch>
                        </a:blipFill>
                      </a:tcPr>
                    </a:tc>
                    <a:tc>
                      <a:txBody>
                        <a:bodyPr/>
                        <a:lstStyle/>
                        <a:p>
                          <a:endParaRPr lang="en-US"/>
                        </a:p>
                      </a:txBody>
                      <a:tcPr>
                        <a:blipFill>
                          <a:blip r:embed="rId5"/>
                          <a:stretch>
                            <a:fillRect l="-100000" t="-164286" r="-401399" b="-1786"/>
                          </a:stretch>
                        </a:blipFill>
                      </a:tcPr>
                    </a:tc>
                    <a:tc>
                      <a:txBody>
                        <a:bodyPr/>
                        <a:lstStyle/>
                        <a:p>
                          <a:endParaRPr lang="en-US"/>
                        </a:p>
                      </a:txBody>
                      <a:tcPr>
                        <a:blipFill>
                          <a:blip r:embed="rId5"/>
                          <a:stretch>
                            <a:fillRect l="-200000" t="-164286" r="-301399" b="-1786"/>
                          </a:stretch>
                        </a:blipFill>
                      </a:tcPr>
                    </a:tc>
                    <a:tc>
                      <a:txBody>
                        <a:bodyPr/>
                        <a:lstStyle/>
                        <a:p>
                          <a:endParaRPr lang="en-US"/>
                        </a:p>
                      </a:txBody>
                      <a:tcPr>
                        <a:blipFill>
                          <a:blip r:embed="rId5"/>
                          <a:stretch>
                            <a:fillRect l="-300000" t="-164286" r="-201399" b="-1786"/>
                          </a:stretch>
                        </a:blipFill>
                      </a:tcPr>
                    </a:tc>
                    <a:tc>
                      <a:txBody>
                        <a:bodyPr/>
                        <a:lstStyle/>
                        <a:p>
                          <a:endParaRPr lang="en-US"/>
                        </a:p>
                      </a:txBody>
                      <a:tcPr>
                        <a:blipFill>
                          <a:blip r:embed="rId5"/>
                          <a:stretch>
                            <a:fillRect l="-400000" t="-164286" r="-101399" b="-1786"/>
                          </a:stretch>
                        </a:blipFill>
                      </a:tcPr>
                    </a:tc>
                    <a:tc>
                      <a:txBody>
                        <a:bodyPr/>
                        <a:lstStyle/>
                        <a:p>
                          <a:endParaRPr lang="en-US"/>
                        </a:p>
                      </a:txBody>
                      <a:tcPr>
                        <a:blipFill>
                          <a:blip r:embed="rId5"/>
                          <a:stretch>
                            <a:fillRect l="-500000" t="-164286" r="-1399" b="-1786"/>
                          </a:stretch>
                        </a:blipFill>
                      </a:tcPr>
                    </a:tc>
                    <a:extLst>
                      <a:ext uri="{0D108BD9-81ED-4DB2-BD59-A6C34878D82A}">
                        <a16:rowId xmlns:a16="http://schemas.microsoft.com/office/drawing/2014/main" val="53663677"/>
                      </a:ext>
                    </a:extLst>
                  </a:tr>
                </a:tbl>
              </a:graphicData>
            </a:graphic>
          </p:graphicFrame>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2EBD27C-448E-A383-8A81-5DD06B51491F}"/>
                  </a:ext>
                </a:extLst>
              </p:cNvPr>
              <p:cNvSpPr txBox="1"/>
              <p:nvPr/>
            </p:nvSpPr>
            <p:spPr>
              <a:xfrm>
                <a:off x="7562869" y="6396848"/>
                <a:ext cx="3850606" cy="461152"/>
              </a:xfrm>
              <a:prstGeom prst="rect">
                <a:avLst/>
              </a:prstGeom>
              <a:noFill/>
            </p:spPr>
            <p:txBody>
              <a:bodyPr wrap="none" rtlCol="0">
                <a:spAutoFit/>
              </a:bodyPr>
              <a:lstStyle/>
              <a:p>
                <a:pPr algn="r" rtl="1"/>
                <a:r>
                  <a:rPr lang="he-IL" dirty="0"/>
                  <a:t>והחשודות לקיצון הן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3</m:t>
                        </m:r>
                      </m:den>
                    </m:f>
                    <m:r>
                      <a:rPr lang="en-US" b="0" i="1" smtClean="0">
                        <a:latin typeface="Cambria Math" panose="02040503050406030204" pitchFamily="18" charset="0"/>
                      </a:rPr>
                      <m:t>,0,</m:t>
                    </m:r>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3</m:t>
                        </m:r>
                      </m:den>
                    </m:f>
                    <m:r>
                      <a:rPr lang="en-US" b="0" i="1" smtClean="0">
                        <a:latin typeface="Cambria Math" panose="02040503050406030204" pitchFamily="18" charset="0"/>
                      </a:rPr>
                      <m:t>,</m:t>
                    </m:r>
                    <m:r>
                      <a:rPr lang="en-US" b="0" i="1" smtClean="0">
                        <a:latin typeface="Cambria Math" panose="02040503050406030204" pitchFamily="18" charset="0"/>
                      </a:rPr>
                      <m:t>𝜋</m:t>
                    </m:r>
                  </m:oMath>
                </a14:m>
                <a:endParaRPr lang="en-US" dirty="0"/>
              </a:p>
            </p:txBody>
          </p:sp>
        </mc:Choice>
        <mc:Fallback xmlns="">
          <p:sp>
            <p:nvSpPr>
              <p:cNvPr id="9" name="TextBox 8">
                <a:extLst>
                  <a:ext uri="{FF2B5EF4-FFF2-40B4-BE49-F238E27FC236}">
                    <a16:creationId xmlns:a16="http://schemas.microsoft.com/office/drawing/2014/main" id="{12EBD27C-448E-A383-8A81-5DD06B51491F}"/>
                  </a:ext>
                </a:extLst>
              </p:cNvPr>
              <p:cNvSpPr txBox="1">
                <a:spLocks noRot="1" noChangeAspect="1" noMove="1" noResize="1" noEditPoints="1" noAdjustHandles="1" noChangeArrowheads="1" noChangeShapeType="1" noTextEdit="1"/>
              </p:cNvSpPr>
              <p:nvPr/>
            </p:nvSpPr>
            <p:spPr>
              <a:xfrm>
                <a:off x="7562869" y="6396848"/>
                <a:ext cx="3850606" cy="461152"/>
              </a:xfrm>
              <a:prstGeom prst="rect">
                <a:avLst/>
              </a:prstGeom>
              <a:blipFill>
                <a:blip r:embed="rId6"/>
                <a:stretch>
                  <a:fillRect r="-1316" b="-8108"/>
                </a:stretch>
              </a:blipFill>
            </p:spPr>
            <p:txBody>
              <a:bodyPr/>
              <a:lstStyle/>
              <a:p>
                <a:r>
                  <a:rPr lang="en-US">
                    <a:noFill/>
                  </a:rPr>
                  <a:t> </a:t>
                </a:r>
              </a:p>
            </p:txBody>
          </p:sp>
        </mc:Fallback>
      </mc:AlternateContent>
    </p:spTree>
    <p:extLst>
      <p:ext uri="{BB962C8B-B14F-4D97-AF65-F5344CB8AC3E}">
        <p14:creationId xmlns:p14="http://schemas.microsoft.com/office/powerpoint/2010/main" val="33431104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613A8-B9C0-A7A4-9C1C-0D6817CD7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98666-4513-C2EB-6B35-B5B32F93DFD2}"/>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88415705-51FA-E97E-921D-1BD225FE4AAB}"/>
                  </a:ext>
                </a:extLst>
              </p:cNvPr>
              <p:cNvSpPr>
                <a:spLocks noGrp="1"/>
              </p:cNvSpPr>
              <p:nvPr>
                <p:ph idx="1"/>
              </p:nvPr>
            </p:nvSpPr>
            <p:spPr>
              <a:xfrm>
                <a:off x="198304" y="1825625"/>
                <a:ext cx="11155496" cy="4189585"/>
              </a:xfrm>
            </p:spPr>
            <p:txBody>
              <a:bodyPr>
                <a:normAutofit/>
              </a:bodyPr>
              <a:lstStyle/>
              <a:p>
                <a:pPr marL="0" indent="0" algn="r" defTabSz="914400" rtl="1" eaLnBrk="1" latinLnBrk="0" hangingPunct="1">
                  <a:lnSpc>
                    <a:spcPct val="90000"/>
                  </a:lnSpc>
                  <a:spcBef>
                    <a:spcPts val="1000"/>
                  </a:spcBef>
                  <a:buNone/>
                </a:pPr>
                <a:r>
                  <a:rPr lang="he-IL" sz="2400" dirty="0"/>
                  <a:t>פתרון סעיף ב׳: </a:t>
                </a:r>
              </a:p>
              <a:p>
                <a:pPr marL="0" indent="0" algn="r" defTabSz="914400" rtl="1" eaLnBrk="1" latinLnBrk="0" hangingPunct="1">
                  <a:lnSpc>
                    <a:spcPct val="90000"/>
                  </a:lnSpc>
                  <a:spcBef>
                    <a:spcPts val="1000"/>
                  </a:spcBef>
                  <a:buNone/>
                </a:pPr>
                <a:br>
                  <a:rPr lang="en-US" sz="2400" dirty="0"/>
                </a:br>
                <a:r>
                  <a:rPr lang="he-IL" sz="2400" dirty="0"/>
                  <a:t>נציב בטבלה את החשודות ונבדוק את סימן הנגזרת:</a:t>
                </a:r>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endParaRPr lang="en-US" sz="2400" dirty="0"/>
              </a:p>
              <a:p>
                <a:pPr marL="0" indent="0" algn="r" defTabSz="914400" rtl="1" eaLnBrk="1" latinLnBrk="0" hangingPunct="1">
                  <a:lnSpc>
                    <a:spcPct val="90000"/>
                  </a:lnSpc>
                  <a:spcBef>
                    <a:spcPts val="1000"/>
                  </a:spcBef>
                  <a:buNone/>
                </a:pPr>
                <a:endParaRPr lang="en-US" sz="2400" dirty="0"/>
              </a:p>
              <a:p>
                <a:pPr marL="0" indent="0" algn="r" defTabSz="914400" rtl="1" eaLnBrk="1" latinLnBrk="0" hangingPunct="1">
                  <a:lnSpc>
                    <a:spcPct val="90000"/>
                  </a:lnSpc>
                  <a:spcBef>
                    <a:spcPts val="1000"/>
                  </a:spcBef>
                  <a:buNone/>
                </a:pPr>
                <a:endParaRPr lang="en-US" sz="2400" dirty="0"/>
              </a:p>
              <a:p>
                <a:pPr marL="0" indent="0" algn="r" rtl="1">
                  <a:buNone/>
                </a:pPr>
                <a:r>
                  <a:rPr lang="he-IL" sz="2400" dirty="0"/>
                  <a:t>ולכן נקודות הקיצון הן </a:t>
                </a:r>
                <a14:m>
                  <m:oMath xmlns:m="http://schemas.openxmlformats.org/officeDocument/2006/math">
                    <m:func>
                      <m:funcPr>
                        <m:ctrlPr>
                          <a:rPr lang="he-IL" sz="1800" b="1" i="1" smtClean="0">
                            <a:latin typeface="Cambria Math" panose="02040503050406030204" pitchFamily="18" charset="0"/>
                          </a:rPr>
                        </m:ctrlPr>
                      </m:funcPr>
                      <m:fName>
                        <m:r>
                          <a:rPr lang="en-US" sz="1800" b="1" i="0" smtClean="0">
                            <a:latin typeface="Cambria Math" panose="02040503050406030204" pitchFamily="18" charset="0"/>
                          </a:rPr>
                          <m:t>𝐦𝐢𝐧</m:t>
                        </m:r>
                      </m:fName>
                      <m:e>
                        <m:d>
                          <m:dPr>
                            <m:ctrlPr>
                              <a:rPr lang="en-US" sz="1800" b="1" i="1" smtClean="0">
                                <a:latin typeface="Cambria Math" panose="02040503050406030204" pitchFamily="18" charset="0"/>
                              </a:rPr>
                            </m:ctrlPr>
                          </m:dPr>
                          <m:e>
                            <m:r>
                              <a:rPr lang="en-US" sz="1800" b="1" i="1" smtClean="0">
                                <a:latin typeface="Cambria Math" panose="02040503050406030204" pitchFamily="18" charset="0"/>
                              </a:rPr>
                              <m:t>−</m:t>
                            </m:r>
                            <m:r>
                              <a:rPr lang="en-US" sz="1800" b="1" i="1" smtClean="0">
                                <a:latin typeface="Cambria Math" panose="02040503050406030204" pitchFamily="18" charset="0"/>
                              </a:rPr>
                              <m:t>𝝅</m:t>
                            </m:r>
                            <m:r>
                              <a:rPr lang="en-US" sz="1800" b="1" i="1" smtClean="0">
                                <a:latin typeface="Cambria Math" panose="02040503050406030204" pitchFamily="18" charset="0"/>
                              </a:rPr>
                              <m:t>, −</m:t>
                            </m:r>
                            <m:r>
                              <a:rPr lang="en-US" sz="1800" b="1" i="1" smtClean="0">
                                <a:latin typeface="Cambria Math" panose="02040503050406030204" pitchFamily="18" charset="0"/>
                              </a:rPr>
                              <m:t>𝟐</m:t>
                            </m:r>
                          </m:e>
                        </m:d>
                        <m:r>
                          <a:rPr lang="en-US" sz="1800" b="1" i="1" smtClean="0">
                            <a:latin typeface="Cambria Math" panose="02040503050406030204" pitchFamily="18" charset="0"/>
                          </a:rPr>
                          <m:t>,</m:t>
                        </m:r>
                        <m:func>
                          <m:funcPr>
                            <m:ctrlPr>
                              <a:rPr lang="en-US" sz="1800" b="1" i="1" smtClean="0">
                                <a:latin typeface="Cambria Math" panose="02040503050406030204" pitchFamily="18" charset="0"/>
                              </a:rPr>
                            </m:ctrlPr>
                          </m:funcPr>
                          <m:fName>
                            <m:r>
                              <a:rPr lang="en-US" sz="1800" b="1" i="0" smtClean="0">
                                <a:latin typeface="Cambria Math" panose="02040503050406030204" pitchFamily="18" charset="0"/>
                              </a:rPr>
                              <m:t>𝐦𝐚𝐱</m:t>
                            </m:r>
                          </m:fName>
                          <m:e>
                            <m:d>
                              <m:dPr>
                                <m:ctrlPr>
                                  <a:rPr lang="en-US" sz="1800" b="1" i="1" smtClean="0">
                                    <a:latin typeface="Cambria Math" panose="02040503050406030204" pitchFamily="18" charset="0"/>
                                  </a:rPr>
                                </m:ctrlPr>
                              </m:dPr>
                              <m:e>
                                <m:r>
                                  <a:rPr lang="en-US" sz="1800" b="1" i="1" smtClean="0">
                                    <a:latin typeface="Cambria Math" panose="02040503050406030204" pitchFamily="18" charset="0"/>
                                  </a:rPr>
                                  <m:t>−</m:t>
                                </m:r>
                                <m:f>
                                  <m:fPr>
                                    <m:ctrlPr>
                                      <a:rPr lang="en-US" sz="1800" b="1" i="1" smtClean="0">
                                        <a:latin typeface="Cambria Math" panose="02040503050406030204" pitchFamily="18" charset="0"/>
                                      </a:rPr>
                                    </m:ctrlPr>
                                  </m:fPr>
                                  <m:num>
                                    <m:r>
                                      <a:rPr lang="en-US" sz="1800" b="1" i="1" smtClean="0">
                                        <a:latin typeface="Cambria Math" panose="02040503050406030204" pitchFamily="18" charset="0"/>
                                      </a:rPr>
                                      <m:t>𝝅</m:t>
                                    </m:r>
                                  </m:num>
                                  <m:den>
                                    <m:r>
                                      <a:rPr lang="en-US" sz="1800" b="1" i="1" smtClean="0">
                                        <a:latin typeface="Cambria Math" panose="02040503050406030204" pitchFamily="18" charset="0"/>
                                      </a:rPr>
                                      <m:t>𝟑</m:t>
                                    </m:r>
                                  </m:den>
                                </m:f>
                                <m:r>
                                  <a:rPr lang="en-US" sz="1800" b="1" i="1" smtClean="0">
                                    <a:latin typeface="Cambria Math" panose="02040503050406030204" pitchFamily="18" charset="0"/>
                                  </a:rPr>
                                  <m:t>,</m:t>
                                </m:r>
                                <m:r>
                                  <a:rPr lang="en-US" sz="1800" b="1" i="1" smtClean="0">
                                    <a:latin typeface="Cambria Math" panose="02040503050406030204" pitchFamily="18" charset="0"/>
                                  </a:rPr>
                                  <m:t>𝟎</m:t>
                                </m:r>
                                <m:r>
                                  <a:rPr lang="en-US" sz="1800" b="1" i="1" smtClean="0">
                                    <a:latin typeface="Cambria Math" panose="02040503050406030204" pitchFamily="18" charset="0"/>
                                  </a:rPr>
                                  <m:t>.</m:t>
                                </m:r>
                                <m:r>
                                  <a:rPr lang="en-US" sz="1800" b="1" i="1" smtClean="0">
                                    <a:latin typeface="Cambria Math" panose="02040503050406030204" pitchFamily="18" charset="0"/>
                                  </a:rPr>
                                  <m:t>𝟐𝟓</m:t>
                                </m:r>
                              </m:e>
                            </m:d>
                          </m:e>
                        </m:func>
                        <m:r>
                          <a:rPr lang="en-US" sz="1800" b="1" i="1" smtClean="0">
                            <a:latin typeface="Cambria Math" panose="02040503050406030204" pitchFamily="18" charset="0"/>
                          </a:rPr>
                          <m:t>,</m:t>
                        </m:r>
                        <m:func>
                          <m:funcPr>
                            <m:ctrlPr>
                              <a:rPr lang="en-US" sz="1800" b="1" i="1" smtClean="0">
                                <a:latin typeface="Cambria Math" panose="02040503050406030204" pitchFamily="18" charset="0"/>
                              </a:rPr>
                            </m:ctrlPr>
                          </m:funcPr>
                          <m:fName>
                            <m:r>
                              <a:rPr lang="en-US" sz="1800" b="1" i="0" smtClean="0">
                                <a:latin typeface="Cambria Math" panose="02040503050406030204" pitchFamily="18" charset="0"/>
                              </a:rPr>
                              <m:t>𝐦𝐢𝐧</m:t>
                            </m:r>
                          </m:fName>
                          <m:e>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𝟎</m:t>
                                </m:r>
                                <m:r>
                                  <a:rPr lang="en-US" sz="1800" b="1" i="1" smtClean="0">
                                    <a:latin typeface="Cambria Math" panose="02040503050406030204" pitchFamily="18" charset="0"/>
                                  </a:rPr>
                                  <m:t>,</m:t>
                                </m:r>
                                <m:r>
                                  <a:rPr lang="en-US" sz="1800" b="1" i="1" smtClean="0">
                                    <a:latin typeface="Cambria Math" panose="02040503050406030204" pitchFamily="18" charset="0"/>
                                  </a:rPr>
                                  <m:t>𝟎</m:t>
                                </m:r>
                              </m:e>
                            </m:d>
                          </m:e>
                        </m:func>
                        <m:r>
                          <a:rPr lang="en-US" sz="1800" b="1" i="1" smtClean="0">
                            <a:latin typeface="Cambria Math" panose="02040503050406030204" pitchFamily="18" charset="0"/>
                          </a:rPr>
                          <m:t>,</m:t>
                        </m:r>
                        <m:func>
                          <m:funcPr>
                            <m:ctrlPr>
                              <a:rPr lang="en-US" sz="1800" b="1" i="1" smtClean="0">
                                <a:latin typeface="Cambria Math" panose="02040503050406030204" pitchFamily="18" charset="0"/>
                              </a:rPr>
                            </m:ctrlPr>
                          </m:funcPr>
                          <m:fName>
                            <m:r>
                              <a:rPr lang="en-US" sz="1800" b="1" i="0" smtClean="0">
                                <a:latin typeface="Cambria Math" panose="02040503050406030204" pitchFamily="18" charset="0"/>
                              </a:rPr>
                              <m:t>𝐦𝐚𝐱</m:t>
                            </m:r>
                          </m:fName>
                          <m:e>
                            <m:d>
                              <m:dPr>
                                <m:ctrlPr>
                                  <a:rPr lang="en-US" sz="1800" b="1" i="1" smtClean="0">
                                    <a:latin typeface="Cambria Math" panose="02040503050406030204" pitchFamily="18" charset="0"/>
                                  </a:rPr>
                                </m:ctrlPr>
                              </m:dPr>
                              <m:e>
                                <m:f>
                                  <m:fPr>
                                    <m:ctrlPr>
                                      <a:rPr lang="en-US" sz="1800" b="1" i="1" smtClean="0">
                                        <a:latin typeface="Cambria Math" panose="02040503050406030204" pitchFamily="18" charset="0"/>
                                      </a:rPr>
                                    </m:ctrlPr>
                                  </m:fPr>
                                  <m:num>
                                    <m:r>
                                      <a:rPr lang="en-US" sz="1800" b="1" i="1" smtClean="0">
                                        <a:latin typeface="Cambria Math" panose="02040503050406030204" pitchFamily="18" charset="0"/>
                                      </a:rPr>
                                      <m:t>𝝅</m:t>
                                    </m:r>
                                  </m:num>
                                  <m:den>
                                    <m:r>
                                      <a:rPr lang="en-US" sz="1800" b="1" i="1" smtClean="0">
                                        <a:latin typeface="Cambria Math" panose="02040503050406030204" pitchFamily="18" charset="0"/>
                                      </a:rPr>
                                      <m:t>𝟑</m:t>
                                    </m:r>
                                  </m:den>
                                </m:f>
                                <m:r>
                                  <a:rPr lang="en-US" sz="1800" b="1" i="1" smtClean="0">
                                    <a:latin typeface="Cambria Math" panose="02040503050406030204" pitchFamily="18" charset="0"/>
                                  </a:rPr>
                                  <m:t>, </m:t>
                                </m:r>
                                <m:r>
                                  <a:rPr lang="en-US" sz="1800" b="1" i="1" smtClean="0">
                                    <a:latin typeface="Cambria Math" panose="02040503050406030204" pitchFamily="18" charset="0"/>
                                  </a:rPr>
                                  <m:t>𝟎</m:t>
                                </m:r>
                                <m:r>
                                  <a:rPr lang="en-US" sz="1800" b="1" i="1" smtClean="0">
                                    <a:latin typeface="Cambria Math" panose="02040503050406030204" pitchFamily="18" charset="0"/>
                                  </a:rPr>
                                  <m:t>.</m:t>
                                </m:r>
                                <m:r>
                                  <a:rPr lang="en-US" sz="1800" b="1" i="1" smtClean="0">
                                    <a:latin typeface="Cambria Math" panose="02040503050406030204" pitchFamily="18" charset="0"/>
                                  </a:rPr>
                                  <m:t>𝟐𝟓</m:t>
                                </m:r>
                              </m:e>
                            </m:d>
                          </m:e>
                        </m:func>
                        <m:r>
                          <a:rPr lang="en-US" sz="1800" b="1" i="1" smtClean="0">
                            <a:latin typeface="Cambria Math" panose="02040503050406030204" pitchFamily="18" charset="0"/>
                          </a:rPr>
                          <m:t>,</m:t>
                        </m:r>
                        <m:func>
                          <m:funcPr>
                            <m:ctrlPr>
                              <a:rPr lang="en-US" sz="1800" b="1" i="1" smtClean="0">
                                <a:latin typeface="Cambria Math" panose="02040503050406030204" pitchFamily="18" charset="0"/>
                              </a:rPr>
                            </m:ctrlPr>
                          </m:funcPr>
                          <m:fName>
                            <m:r>
                              <a:rPr lang="en-US" sz="1800" b="1" i="0" smtClean="0">
                                <a:latin typeface="Cambria Math" panose="02040503050406030204" pitchFamily="18" charset="0"/>
                              </a:rPr>
                              <m:t>𝐦𝐢𝐧</m:t>
                            </m:r>
                          </m:fName>
                          <m:e>
                            <m:r>
                              <a:rPr lang="en-US" sz="1800" b="1" i="1" smtClean="0">
                                <a:latin typeface="Cambria Math" panose="02040503050406030204" pitchFamily="18" charset="0"/>
                              </a:rPr>
                              <m:t> (</m:t>
                            </m:r>
                            <m:r>
                              <a:rPr lang="en-US" sz="1800" b="1" i="1" smtClean="0">
                                <a:latin typeface="Cambria Math" panose="02040503050406030204" pitchFamily="18" charset="0"/>
                              </a:rPr>
                              <m:t>𝝅</m:t>
                            </m:r>
                            <m:r>
                              <a:rPr lang="en-US" sz="1800" b="1" i="1" smtClean="0">
                                <a:latin typeface="Cambria Math" panose="02040503050406030204" pitchFamily="18" charset="0"/>
                              </a:rPr>
                              <m:t>, −</m:t>
                            </m:r>
                            <m:r>
                              <a:rPr lang="en-US" sz="1800" b="1" i="1" smtClean="0">
                                <a:latin typeface="Cambria Math" panose="02040503050406030204" pitchFamily="18" charset="0"/>
                              </a:rPr>
                              <m:t>𝟐</m:t>
                            </m:r>
                            <m:r>
                              <a:rPr lang="en-US" sz="1800" b="1" i="1" smtClean="0">
                                <a:latin typeface="Cambria Math" panose="02040503050406030204" pitchFamily="18" charset="0"/>
                              </a:rPr>
                              <m:t>)</m:t>
                            </m:r>
                          </m:e>
                        </m:func>
                      </m:e>
                    </m:func>
                  </m:oMath>
                </a14:m>
                <a:endParaRPr lang="en-US" sz="2400" b="1" dirty="0"/>
              </a:p>
            </p:txBody>
          </p:sp>
        </mc:Choice>
        <mc:Fallback xmlns="">
          <p:sp>
            <p:nvSpPr>
              <p:cNvPr id="6" name="Content Placeholder 5">
                <a:extLst>
                  <a:ext uri="{FF2B5EF4-FFF2-40B4-BE49-F238E27FC236}">
                    <a16:creationId xmlns:a16="http://schemas.microsoft.com/office/drawing/2014/main" id="{88415705-51FA-E97E-921D-1BD225FE4AAB}"/>
                  </a:ext>
                </a:extLst>
              </p:cNvPr>
              <p:cNvSpPr>
                <a:spLocks noGrp="1" noRot="1" noChangeAspect="1" noMove="1" noResize="1" noEditPoints="1" noAdjustHandles="1" noChangeArrowheads="1" noChangeShapeType="1" noTextEdit="1"/>
              </p:cNvSpPr>
              <p:nvPr>
                <p:ph idx="1"/>
              </p:nvPr>
            </p:nvSpPr>
            <p:spPr>
              <a:xfrm>
                <a:off x="198304" y="1825625"/>
                <a:ext cx="11155496" cy="4189585"/>
              </a:xfrm>
              <a:blipFill>
                <a:blip r:embed="rId3"/>
                <a:stretch>
                  <a:fillRect t="-2115" r="-7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C88542BE-B0C5-2461-CC91-63DA90D1450E}"/>
                  </a:ext>
                </a:extLst>
              </p:cNvPr>
              <p:cNvGraphicFramePr>
                <a:graphicFrameLocks noGrp="1"/>
              </p:cNvGraphicFramePr>
              <p:nvPr>
                <p:extLst>
                  <p:ext uri="{D42A27DB-BD31-4B8C-83A1-F6EECF244321}">
                    <p14:modId xmlns:p14="http://schemas.microsoft.com/office/powerpoint/2010/main" val="4032063121"/>
                  </p:ext>
                </p:extLst>
              </p:nvPr>
            </p:nvGraphicFramePr>
            <p:xfrm>
              <a:off x="480150" y="3566865"/>
              <a:ext cx="10873660" cy="1512212"/>
            </p:xfrm>
            <a:graphic>
              <a:graphicData uri="http://schemas.openxmlformats.org/drawingml/2006/table">
                <a:tbl>
                  <a:tblPr firstRow="1" firstCol="1" bandRow="1">
                    <a:tableStyleId>{5C22544A-7EE6-4342-B048-85BDC9FD1C3A}</a:tableStyleId>
                  </a:tblPr>
                  <a:tblGrid>
                    <a:gridCol w="1087366">
                      <a:extLst>
                        <a:ext uri="{9D8B030D-6E8A-4147-A177-3AD203B41FA5}">
                          <a16:colId xmlns:a16="http://schemas.microsoft.com/office/drawing/2014/main" val="2898291366"/>
                        </a:ext>
                      </a:extLst>
                    </a:gridCol>
                    <a:gridCol w="1087366">
                      <a:extLst>
                        <a:ext uri="{9D8B030D-6E8A-4147-A177-3AD203B41FA5}">
                          <a16:colId xmlns:a16="http://schemas.microsoft.com/office/drawing/2014/main" val="4216679580"/>
                        </a:ext>
                      </a:extLst>
                    </a:gridCol>
                    <a:gridCol w="1087366">
                      <a:extLst>
                        <a:ext uri="{9D8B030D-6E8A-4147-A177-3AD203B41FA5}">
                          <a16:colId xmlns:a16="http://schemas.microsoft.com/office/drawing/2014/main" val="3504113441"/>
                        </a:ext>
                      </a:extLst>
                    </a:gridCol>
                    <a:gridCol w="1087366">
                      <a:extLst>
                        <a:ext uri="{9D8B030D-6E8A-4147-A177-3AD203B41FA5}">
                          <a16:colId xmlns:a16="http://schemas.microsoft.com/office/drawing/2014/main" val="2190919614"/>
                        </a:ext>
                      </a:extLst>
                    </a:gridCol>
                    <a:gridCol w="1087366">
                      <a:extLst>
                        <a:ext uri="{9D8B030D-6E8A-4147-A177-3AD203B41FA5}">
                          <a16:colId xmlns:a16="http://schemas.microsoft.com/office/drawing/2014/main" val="2952570590"/>
                        </a:ext>
                      </a:extLst>
                    </a:gridCol>
                    <a:gridCol w="1087366">
                      <a:extLst>
                        <a:ext uri="{9D8B030D-6E8A-4147-A177-3AD203B41FA5}">
                          <a16:colId xmlns:a16="http://schemas.microsoft.com/office/drawing/2014/main" val="531545897"/>
                        </a:ext>
                      </a:extLst>
                    </a:gridCol>
                    <a:gridCol w="1087366">
                      <a:extLst>
                        <a:ext uri="{9D8B030D-6E8A-4147-A177-3AD203B41FA5}">
                          <a16:colId xmlns:a16="http://schemas.microsoft.com/office/drawing/2014/main" val="3788858702"/>
                        </a:ext>
                      </a:extLst>
                    </a:gridCol>
                    <a:gridCol w="1087366">
                      <a:extLst>
                        <a:ext uri="{9D8B030D-6E8A-4147-A177-3AD203B41FA5}">
                          <a16:colId xmlns:a16="http://schemas.microsoft.com/office/drawing/2014/main" val="2033897964"/>
                        </a:ext>
                      </a:extLst>
                    </a:gridCol>
                    <a:gridCol w="1087366">
                      <a:extLst>
                        <a:ext uri="{9D8B030D-6E8A-4147-A177-3AD203B41FA5}">
                          <a16:colId xmlns:a16="http://schemas.microsoft.com/office/drawing/2014/main" val="1678483677"/>
                        </a:ext>
                      </a:extLst>
                    </a:gridCol>
                    <a:gridCol w="1087366">
                      <a:extLst>
                        <a:ext uri="{9D8B030D-6E8A-4147-A177-3AD203B41FA5}">
                          <a16:colId xmlns:a16="http://schemas.microsoft.com/office/drawing/2014/main" val="4165227310"/>
                        </a:ext>
                      </a:extLst>
                    </a:gridCol>
                  </a:tblGrid>
                  <a:tr h="313748">
                    <a:tc>
                      <a:txBody>
                        <a:bodyPr/>
                        <a:lstStyle/>
                        <a:p>
                          <a:pPr algn="ctr"/>
                          <a:r>
                            <a:rPr lang="en-US" sz="1200" dirty="0"/>
                            <a:t>X</a:t>
                          </a:r>
                        </a:p>
                      </a:txBody>
                      <a:tcPr/>
                    </a:tc>
                    <a:tc>
                      <a:txBody>
                        <a:bodyPr/>
                        <a:lstStyle/>
                        <a:p>
                          <a:pPr algn="ct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m:t>
                                </m:r>
                                <m:r>
                                  <a:rPr lang="en-US" sz="1200" b="1" i="1" smtClean="0">
                                    <a:latin typeface="Cambria Math" panose="02040503050406030204" pitchFamily="18" charset="0"/>
                                  </a:rPr>
                                  <m:t>𝝅</m:t>
                                </m:r>
                              </m:oMath>
                            </m:oMathPara>
                          </a14:m>
                          <a:endParaRPr lang="en-US" sz="1200" dirty="0"/>
                        </a:p>
                      </a:txBody>
                      <a:tcPr/>
                    </a:tc>
                    <a:tc>
                      <a:txBody>
                        <a:bodyPr/>
                        <a:lstStyle/>
                        <a:p>
                          <a:pPr algn="ctr"/>
                          <a14:m>
                            <m:oMathPara xmlns:m="http://schemas.openxmlformats.org/officeDocument/2006/math">
                              <m:oMathParaPr>
                                <m:jc m:val="centerGroup"/>
                              </m:oMathParaPr>
                              <m:oMath xmlns:m="http://schemas.openxmlformats.org/officeDocument/2006/math">
                                <m:r>
                                  <a:rPr lang="he-IL" sz="1200" b="1" i="1" smtClean="0">
                                    <a:latin typeface="Cambria Math" panose="02040503050406030204" pitchFamily="18" charset="0"/>
                                  </a:rPr>
                                  <m:t>−</m:t>
                                </m:r>
                                <m:f>
                                  <m:fPr>
                                    <m:ctrlPr>
                                      <a:rPr lang="en-US" sz="1200" b="1" i="1" smtClean="0">
                                        <a:latin typeface="Cambria Math" panose="02040503050406030204" pitchFamily="18" charset="0"/>
                                      </a:rPr>
                                    </m:ctrlPr>
                                  </m:fPr>
                                  <m:num>
                                    <m:r>
                                      <a:rPr lang="en-US" sz="1200" b="1" i="1" smtClean="0">
                                        <a:latin typeface="Cambria Math" panose="02040503050406030204" pitchFamily="18" charset="0"/>
                                      </a:rPr>
                                      <m:t>𝝅</m:t>
                                    </m:r>
                                  </m:num>
                                  <m:den>
                                    <m:r>
                                      <a:rPr lang="en-US" sz="1200" b="1" i="1" smtClean="0">
                                        <a:latin typeface="Cambria Math" panose="02040503050406030204" pitchFamily="18" charset="0"/>
                                      </a:rPr>
                                      <m:t>𝟐</m:t>
                                    </m:r>
                                  </m:den>
                                </m:f>
                              </m:oMath>
                            </m:oMathPara>
                          </a14:m>
                          <a:endParaRPr lang="en-US" sz="12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m:t>
                                </m:r>
                                <m:f>
                                  <m:fPr>
                                    <m:ctrlPr>
                                      <a:rPr lang="en-US" sz="1200" b="1" i="1" smtClean="0">
                                        <a:latin typeface="Cambria Math" panose="02040503050406030204" pitchFamily="18" charset="0"/>
                                      </a:rPr>
                                    </m:ctrlPr>
                                  </m:fPr>
                                  <m:num>
                                    <m:r>
                                      <a:rPr lang="en-US" sz="1200" b="1" i="1" smtClean="0">
                                        <a:latin typeface="Cambria Math" panose="02040503050406030204" pitchFamily="18" charset="0"/>
                                      </a:rPr>
                                      <m:t>𝝅</m:t>
                                    </m:r>
                                  </m:num>
                                  <m:den>
                                    <m:r>
                                      <a:rPr lang="en-US" sz="1200" b="1" i="1" smtClean="0">
                                        <a:latin typeface="Cambria Math" panose="02040503050406030204" pitchFamily="18" charset="0"/>
                                      </a:rPr>
                                      <m:t>𝟑</m:t>
                                    </m:r>
                                  </m:den>
                                </m:f>
                              </m:oMath>
                            </m:oMathPara>
                          </a14:m>
                          <a:endParaRPr lang="en-US" sz="12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m:t>
                                </m:r>
                                <m:f>
                                  <m:fPr>
                                    <m:ctrlPr>
                                      <a:rPr lang="en-US" sz="1200" b="1" i="1" smtClean="0">
                                        <a:latin typeface="Cambria Math" panose="02040503050406030204" pitchFamily="18" charset="0"/>
                                      </a:rPr>
                                    </m:ctrlPr>
                                  </m:fPr>
                                  <m:num>
                                    <m:r>
                                      <a:rPr lang="en-US" sz="1200" b="1" i="1" smtClean="0">
                                        <a:latin typeface="Cambria Math" panose="02040503050406030204" pitchFamily="18" charset="0"/>
                                      </a:rPr>
                                      <m:t>𝝅</m:t>
                                    </m:r>
                                  </m:num>
                                  <m:den>
                                    <m:r>
                                      <a:rPr lang="en-US" sz="1200" b="1" i="1" smtClean="0">
                                        <a:latin typeface="Cambria Math" panose="02040503050406030204" pitchFamily="18" charset="0"/>
                                      </a:rPr>
                                      <m:t>𝟒</m:t>
                                    </m:r>
                                  </m:den>
                                </m:f>
                              </m:oMath>
                            </m:oMathPara>
                          </a14:m>
                          <a:endParaRPr lang="en-US" sz="1200" dirty="0"/>
                        </a:p>
                      </a:txBody>
                      <a:tcPr/>
                    </a:tc>
                    <a:tc>
                      <a:txBody>
                        <a:bodyPr/>
                        <a:lstStyle/>
                        <a:p>
                          <a:pPr algn="ctr"/>
                          <a14:m>
                            <m:oMathPara xmlns:m="http://schemas.openxmlformats.org/officeDocument/2006/math">
                              <m:oMathParaPr>
                                <m:jc m:val="centerGroup"/>
                              </m:oMathParaPr>
                              <m:oMath xmlns:m="http://schemas.openxmlformats.org/officeDocument/2006/math">
                                <m:r>
                                  <a:rPr lang="he-IL" sz="1200" b="1" i="1" smtClean="0">
                                    <a:latin typeface="Cambria Math" panose="02040503050406030204" pitchFamily="18" charset="0"/>
                                  </a:rPr>
                                  <m:t>𝟎</m:t>
                                </m:r>
                              </m:oMath>
                            </m:oMathPara>
                          </a14:m>
                          <a:endParaRPr lang="en-US" sz="1200" dirty="0"/>
                        </a:p>
                      </a:txBody>
                      <a:tcPr/>
                    </a:tc>
                    <a:tc>
                      <a:txBody>
                        <a:bodyPr/>
                        <a:lstStyle/>
                        <a:p>
                          <a:pPr marL="0" algn="ctr" defTabSz="914400" rtl="1" eaLnBrk="1" latinLnBrk="0" hangingPunct="1"/>
                          <a14:m>
                            <m:oMathPara xmlns:m="http://schemas.openxmlformats.org/officeDocument/2006/math">
                              <m:oMathParaPr>
                                <m:jc m:val="centerGroup"/>
                              </m:oMathParaPr>
                              <m:oMath xmlns:m="http://schemas.openxmlformats.org/officeDocument/2006/math">
                                <m:f>
                                  <m:fPr>
                                    <m:ctrlPr>
                                      <a:rPr lang="en-US" sz="1200" b="1" i="1" smtClean="0">
                                        <a:latin typeface="Cambria Math" panose="02040503050406030204" pitchFamily="18" charset="0"/>
                                      </a:rPr>
                                    </m:ctrlPr>
                                  </m:fPr>
                                  <m:num>
                                    <m:r>
                                      <a:rPr lang="en-US" sz="1200" b="1" i="1" smtClean="0">
                                        <a:latin typeface="Cambria Math" panose="02040503050406030204" pitchFamily="18" charset="0"/>
                                      </a:rPr>
                                      <m:t>𝝅</m:t>
                                    </m:r>
                                  </m:num>
                                  <m:den>
                                    <m:r>
                                      <a:rPr lang="en-US" sz="1200" b="1" i="1" smtClean="0">
                                        <a:latin typeface="Cambria Math" panose="02040503050406030204" pitchFamily="18" charset="0"/>
                                      </a:rPr>
                                      <m:t>𝟒</m:t>
                                    </m:r>
                                  </m:den>
                                </m:f>
                              </m:oMath>
                            </m:oMathPara>
                          </a14:m>
                          <a:endParaRPr lang="en-US" sz="1200" dirty="0"/>
                        </a:p>
                      </a:txBody>
                      <a:tcPr/>
                    </a:tc>
                    <a:tc>
                      <a:txBody>
                        <a:bodyPr/>
                        <a:lstStyle/>
                        <a:p>
                          <a:pPr marL="0" algn="ctr" defTabSz="914400" rtl="1" eaLnBrk="1" latinLnBrk="0" hangingPunct="1"/>
                          <a14:m>
                            <m:oMathPara xmlns:m="http://schemas.openxmlformats.org/officeDocument/2006/math">
                              <m:oMathParaPr>
                                <m:jc m:val="centerGroup"/>
                              </m:oMathParaPr>
                              <m:oMath xmlns:m="http://schemas.openxmlformats.org/officeDocument/2006/math">
                                <m:f>
                                  <m:fPr>
                                    <m:ctrlPr>
                                      <a:rPr lang="en-US" sz="1200" b="1" i="1" smtClean="0">
                                        <a:latin typeface="Cambria Math" panose="02040503050406030204" pitchFamily="18" charset="0"/>
                                      </a:rPr>
                                    </m:ctrlPr>
                                  </m:fPr>
                                  <m:num>
                                    <m:r>
                                      <a:rPr lang="he-IL" sz="1200" b="1" i="1" smtClean="0">
                                        <a:latin typeface="Cambria Math" panose="02040503050406030204" pitchFamily="18" charset="0"/>
                                      </a:rPr>
                                      <m:t>𝝅</m:t>
                                    </m:r>
                                  </m:num>
                                  <m:den>
                                    <m:r>
                                      <a:rPr lang="en-US" sz="1200" b="1" i="1" smtClean="0">
                                        <a:latin typeface="Cambria Math" panose="02040503050406030204" pitchFamily="18" charset="0"/>
                                      </a:rPr>
                                      <m:t>𝟑</m:t>
                                    </m:r>
                                  </m:den>
                                </m:f>
                              </m:oMath>
                            </m:oMathPara>
                          </a14:m>
                          <a:endParaRPr lang="en-US" sz="1200"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1200" b="1" i="1" smtClean="0">
                                        <a:latin typeface="Cambria Math" panose="02040503050406030204" pitchFamily="18" charset="0"/>
                                      </a:rPr>
                                    </m:ctrlPr>
                                  </m:fPr>
                                  <m:num>
                                    <m:r>
                                      <a:rPr lang="en-US" sz="1200" b="1" i="1" smtClean="0">
                                        <a:latin typeface="Cambria Math" panose="02040503050406030204" pitchFamily="18" charset="0"/>
                                      </a:rPr>
                                      <m:t>𝝅</m:t>
                                    </m:r>
                                  </m:num>
                                  <m:den>
                                    <m:r>
                                      <a:rPr lang="en-US" sz="1200" b="1" i="1" smtClean="0">
                                        <a:latin typeface="Cambria Math" panose="02040503050406030204" pitchFamily="18" charset="0"/>
                                      </a:rPr>
                                      <m:t>𝟐</m:t>
                                    </m:r>
                                  </m:den>
                                </m:f>
                              </m:oMath>
                            </m:oMathPara>
                          </a14:m>
                          <a:endParaRPr lang="en-US" sz="12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𝝅</m:t>
                                </m:r>
                              </m:oMath>
                            </m:oMathPara>
                          </a14:m>
                          <a:endParaRPr lang="en-US" sz="1200" dirty="0"/>
                        </a:p>
                      </a:txBody>
                      <a:tcPr/>
                    </a:tc>
                    <a:extLst>
                      <a:ext uri="{0D108BD9-81ED-4DB2-BD59-A6C34878D82A}">
                        <a16:rowId xmlns:a16="http://schemas.microsoft.com/office/drawing/2014/main" val="3802438690"/>
                      </a:ext>
                    </a:extLst>
                  </a:tr>
                  <a:tr h="313748">
                    <a:tc>
                      <a:txBody>
                        <a:bodyPr/>
                        <a:lstStyle/>
                        <a:p>
                          <a:pPr algn="ctr"/>
                          <a14:m>
                            <m:oMathPara xmlns:m="http://schemas.openxmlformats.org/officeDocument/2006/math">
                              <m:oMathParaPr>
                                <m:jc m:val="centerGroup"/>
                              </m:oMathParaPr>
                              <m:oMath xmlns:m="http://schemas.openxmlformats.org/officeDocument/2006/math">
                                <m:r>
                                  <a:rPr lang="en-US" sz="1200" b="1" smtClean="0">
                                    <a:latin typeface="Cambria Math" panose="02040503050406030204" pitchFamily="18" charset="0"/>
                                  </a:rPr>
                                  <m:t>𝒇</m:t>
                                </m:r>
                                <m:r>
                                  <a:rPr lang="en-US" sz="1200" b="1" smtClean="0">
                                    <a:latin typeface="Cambria Math" panose="02040503050406030204" pitchFamily="18" charset="0"/>
                                  </a:rPr>
                                  <m:t>′(</m:t>
                                </m:r>
                                <m:r>
                                  <a:rPr lang="en-US" sz="1200" b="1" smtClean="0">
                                    <a:latin typeface="Cambria Math" panose="02040503050406030204" pitchFamily="18" charset="0"/>
                                  </a:rPr>
                                  <m:t>𝒙</m:t>
                                </m:r>
                                <m:r>
                                  <a:rPr lang="en-US" sz="1200" b="1" smtClean="0">
                                    <a:latin typeface="Cambria Math" panose="02040503050406030204" pitchFamily="18" charset="0"/>
                                  </a:rPr>
                                  <m:t>)</m:t>
                                </m:r>
                              </m:oMath>
                            </m:oMathPara>
                          </a14:m>
                          <a:endParaRPr lang="en-US" sz="1200" dirty="0"/>
                        </a:p>
                      </a:txBody>
                      <a:tcPr/>
                    </a:tc>
                    <a:tc>
                      <a:txBody>
                        <a:bodyPr/>
                        <a:lstStyle/>
                        <a:p>
                          <a:pPr marL="0" algn="ctr" defTabSz="914400" rtl="1" eaLnBrk="1" latinLnBrk="0" hangingPunct="1"/>
                          <a:r>
                            <a:rPr lang="he-IL" sz="1200" dirty="0"/>
                            <a:t>0 + קצה</a:t>
                          </a:r>
                          <a:endParaRPr lang="en-US" sz="1200" dirty="0"/>
                        </a:p>
                      </a:txBody>
                      <a:tcPr/>
                    </a:tc>
                    <a:tc>
                      <a:txBody>
                        <a:bodyPr/>
                        <a:lstStyle/>
                        <a:p>
                          <a:pPr algn="ctr"/>
                          <a:r>
                            <a:rPr lang="en-US" sz="1200" dirty="0"/>
                            <a:t>+</a:t>
                          </a:r>
                        </a:p>
                      </a:txBody>
                      <a:tcPr/>
                    </a:tc>
                    <a:tc>
                      <a:txBody>
                        <a:bodyPr/>
                        <a:lstStyle/>
                        <a:p>
                          <a:pPr marL="0" algn="ctr" defTabSz="914400" rtl="1" eaLnBrk="1" latinLnBrk="0" hangingPunct="1"/>
                          <a:r>
                            <a:rPr lang="he-IL" sz="1200" dirty="0"/>
                            <a:t>0</a:t>
                          </a:r>
                          <a:endParaRPr lang="en-US" sz="1200" dirty="0"/>
                        </a:p>
                      </a:txBody>
                      <a:tcPr/>
                    </a:tc>
                    <a:tc>
                      <a:txBody>
                        <a:bodyPr/>
                        <a:lstStyle/>
                        <a:p>
                          <a:pPr marL="0" algn="ctr" defTabSz="914400" rtl="0" eaLnBrk="1" latinLnBrk="0" hangingPunct="1"/>
                          <a:r>
                            <a:rPr lang="en-US" sz="1200" dirty="0"/>
                            <a:t>-</a:t>
                          </a:r>
                        </a:p>
                      </a:txBody>
                      <a:tcPr/>
                    </a:tc>
                    <a:tc>
                      <a:txBody>
                        <a:bodyPr/>
                        <a:lstStyle/>
                        <a:p>
                          <a:pPr marL="0" algn="ctr" defTabSz="914400" rtl="1" eaLnBrk="1" latinLnBrk="0" hangingPunct="1"/>
                          <a:r>
                            <a:rPr lang="he-IL" sz="1200" dirty="0"/>
                            <a:t>0</a:t>
                          </a:r>
                          <a:endParaRPr lang="en-US" sz="1200" dirty="0"/>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r>
                            <a:rPr lang="en-US" sz="1200" dirty="0"/>
                            <a:t>0</a:t>
                          </a:r>
                        </a:p>
                      </a:txBody>
                      <a:tcPr/>
                    </a:tc>
                    <a:tc>
                      <a:txBody>
                        <a:bodyPr/>
                        <a:lstStyle/>
                        <a:p>
                          <a:pPr marL="0" algn="ctr" defTabSz="914400" rtl="0" eaLnBrk="1" latinLnBrk="0" hangingPunct="1"/>
                          <a:r>
                            <a:rPr lang="en-US" sz="1200" dirty="0"/>
                            <a:t>-</a:t>
                          </a:r>
                        </a:p>
                      </a:txBody>
                      <a:tcPr/>
                    </a:tc>
                    <a:tc>
                      <a:txBody>
                        <a:bodyPr/>
                        <a:lstStyle/>
                        <a:p>
                          <a:pPr marL="0" algn="ctr" defTabSz="914400" rtl="1" eaLnBrk="1" latinLnBrk="0" hangingPunct="1"/>
                          <a:r>
                            <a:rPr lang="he-IL" sz="1200" dirty="0"/>
                            <a:t>0 + קצה</a:t>
                          </a:r>
                          <a:endParaRPr lang="en-US" sz="1200" dirty="0"/>
                        </a:p>
                      </a:txBody>
                      <a:tcPr/>
                    </a:tc>
                    <a:extLst>
                      <a:ext uri="{0D108BD9-81ED-4DB2-BD59-A6C34878D82A}">
                        <a16:rowId xmlns:a16="http://schemas.microsoft.com/office/drawing/2014/main" val="82573727"/>
                      </a:ext>
                    </a:extLst>
                  </a:tr>
                  <a:tr h="518061">
                    <a:tc>
                      <a:txBody>
                        <a:bodyPr/>
                        <a:lstStyle/>
                        <a:p>
                          <a:pPr algn="ctr"/>
                          <a14:m>
                            <m:oMathPara xmlns:m="http://schemas.openxmlformats.org/officeDocument/2006/math">
                              <m:oMathParaPr>
                                <m:jc m:val="centerGroup"/>
                              </m:oMathParaPr>
                              <m:oMath xmlns:m="http://schemas.openxmlformats.org/officeDocument/2006/math">
                                <m:r>
                                  <a:rPr lang="en-US" sz="1200" b="1" smtClean="0">
                                    <a:latin typeface="Cambria Math" panose="02040503050406030204" pitchFamily="18" charset="0"/>
                                  </a:rPr>
                                  <m:t>𝒇</m:t>
                                </m:r>
                                <m:r>
                                  <a:rPr lang="en-US" sz="1200" b="1" smtClean="0">
                                    <a:latin typeface="Cambria Math" panose="02040503050406030204" pitchFamily="18" charset="0"/>
                                  </a:rPr>
                                  <m:t>(</m:t>
                                </m:r>
                                <m:r>
                                  <a:rPr lang="en-US" sz="1200" b="1" smtClean="0">
                                    <a:latin typeface="Cambria Math" panose="02040503050406030204" pitchFamily="18" charset="0"/>
                                  </a:rPr>
                                  <m:t>𝒙</m:t>
                                </m:r>
                                <m:r>
                                  <a:rPr lang="en-US" sz="1200" b="1" smtClean="0">
                                    <a:latin typeface="Cambria Math" panose="02040503050406030204" pitchFamily="18" charset="0"/>
                                  </a:rPr>
                                  <m:t>)</m:t>
                                </m:r>
                              </m:oMath>
                            </m:oMathPara>
                          </a14:m>
                          <a:endParaRPr lang="en-US" sz="1200" dirty="0"/>
                        </a:p>
                      </a:txBody>
                      <a:tcPr/>
                    </a:tc>
                    <a:tc>
                      <a:txBody>
                        <a:bodyPr/>
                        <a:lstStyle/>
                        <a:p>
                          <a:pPr marL="0" algn="ctr" defTabSz="914400" rtl="1" eaLnBrk="1" latinLnBrk="0" hangingPunct="1"/>
                          <a:r>
                            <a:rPr lang="he-IL" sz="1200" dirty="0"/>
                            <a:t>מינימום</a:t>
                          </a:r>
                          <a:endParaRPr lang="en-US" sz="1200" dirty="0"/>
                        </a:p>
                      </a:txBody>
                      <a:tcPr/>
                    </a:tc>
                    <a:tc>
                      <a:txBody>
                        <a:bodyPr/>
                        <a:lstStyle/>
                        <a:p>
                          <a:pPr marL="0" algn="ctr" defTabSz="914400" rtl="1" eaLnBrk="1" latinLnBrk="0" hangingPunct="1"/>
                          <a:r>
                            <a:rPr lang="he-IL" sz="1200" dirty="0"/>
                            <a:t>עולה</a:t>
                          </a:r>
                          <a:endParaRPr lang="en-US" sz="1200" dirty="0"/>
                        </a:p>
                      </a:txBody>
                      <a:tcPr/>
                    </a:tc>
                    <a:tc>
                      <a:txBody>
                        <a:bodyPr/>
                        <a:lstStyle/>
                        <a:p>
                          <a:pPr marL="0" algn="ctr" defTabSz="914400" rtl="1" eaLnBrk="1" latinLnBrk="0" hangingPunct="1"/>
                          <a:r>
                            <a:rPr lang="he-IL" sz="1200" dirty="0"/>
                            <a:t>מקסימום</a:t>
                          </a:r>
                          <a:endParaRPr lang="en-US" sz="1200" dirty="0"/>
                        </a:p>
                      </a:txBody>
                      <a:tcPr/>
                    </a:tc>
                    <a:tc>
                      <a:txBody>
                        <a:bodyPr/>
                        <a:lstStyle/>
                        <a:p>
                          <a:pPr marL="0" algn="ctr" defTabSz="914400" rtl="1" eaLnBrk="1" latinLnBrk="0" hangingPunct="1"/>
                          <a:r>
                            <a:rPr lang="he-IL" sz="1200" dirty="0"/>
                            <a:t>יורדת</a:t>
                          </a:r>
                          <a:endParaRPr lang="en-US" sz="1200" dirty="0"/>
                        </a:p>
                      </a:txBody>
                      <a:tcPr/>
                    </a:tc>
                    <a:tc>
                      <a:txBody>
                        <a:bodyPr/>
                        <a:lstStyle/>
                        <a:p>
                          <a:pPr marL="0" algn="ctr" defTabSz="914400" rtl="1" eaLnBrk="1" latinLnBrk="0" hangingPunct="1"/>
                          <a:r>
                            <a:rPr lang="he-IL" sz="1200" dirty="0"/>
                            <a:t>מינימום</a:t>
                          </a:r>
                          <a:endParaRPr lang="en-US" sz="1200" dirty="0"/>
                        </a:p>
                      </a:txBody>
                      <a:tcPr/>
                    </a:tc>
                    <a:tc>
                      <a:txBody>
                        <a:bodyPr/>
                        <a:lstStyle/>
                        <a:p>
                          <a:pPr marL="0" algn="ctr" defTabSz="914400" rtl="1" eaLnBrk="1" latinLnBrk="0" hangingPunct="1"/>
                          <a:r>
                            <a:rPr lang="he-IL" sz="1200" dirty="0"/>
                            <a:t>עולה</a:t>
                          </a:r>
                          <a:endParaRPr lang="en-US" sz="1200" dirty="0"/>
                        </a:p>
                      </a:txBody>
                      <a:tcPr/>
                    </a:tc>
                    <a:tc>
                      <a:txBody>
                        <a:bodyPr/>
                        <a:lstStyle/>
                        <a:p>
                          <a:pPr marL="0" algn="ctr" defTabSz="914400" rtl="1" eaLnBrk="1" latinLnBrk="0" hangingPunct="1"/>
                          <a:r>
                            <a:rPr lang="he-IL" sz="1200" dirty="0"/>
                            <a:t>מקסימום</a:t>
                          </a:r>
                          <a:endParaRPr lang="en-US" sz="1200" dirty="0"/>
                        </a:p>
                      </a:txBody>
                      <a:tcPr/>
                    </a:tc>
                    <a:tc>
                      <a:txBody>
                        <a:bodyPr/>
                        <a:lstStyle/>
                        <a:p>
                          <a:pPr marL="0" algn="ctr" defTabSz="914400" rtl="1" eaLnBrk="1" latinLnBrk="0" hangingPunct="1"/>
                          <a:r>
                            <a:rPr lang="he-IL" sz="1200" dirty="0"/>
                            <a:t>יורדת</a:t>
                          </a:r>
                          <a:endParaRPr lang="en-US" sz="1200" dirty="0"/>
                        </a:p>
                      </a:txBody>
                      <a:tcPr/>
                    </a:tc>
                    <a:tc>
                      <a:txBody>
                        <a:bodyPr/>
                        <a:lstStyle/>
                        <a:p>
                          <a:pPr marL="0" algn="ctr" defTabSz="914400" rtl="1" eaLnBrk="1" latinLnBrk="0" hangingPunct="1"/>
                          <a:r>
                            <a:rPr lang="he-IL" sz="1200" dirty="0"/>
                            <a:t>מינימום</a:t>
                          </a:r>
                          <a:endParaRPr lang="en-US" sz="1200" dirty="0"/>
                        </a:p>
                      </a:txBody>
                      <a:tcPr/>
                    </a:tc>
                    <a:extLst>
                      <a:ext uri="{0D108BD9-81ED-4DB2-BD59-A6C34878D82A}">
                        <a16:rowId xmlns:a16="http://schemas.microsoft.com/office/drawing/2014/main" val="3704767461"/>
                      </a:ext>
                    </a:extLst>
                  </a:tr>
                  <a:tr h="263002">
                    <a:tc>
                      <a:txBody>
                        <a:bodyPr/>
                        <a:lstStyle/>
                        <a:p>
                          <a:pPr algn="ctr"/>
                          <a14:m>
                            <m:oMathPara xmlns:m="http://schemas.openxmlformats.org/officeDocument/2006/math">
                              <m:oMathParaPr>
                                <m:jc m:val="centerGroup"/>
                              </m:oMathParaPr>
                              <m:oMath xmlns:m="http://schemas.openxmlformats.org/officeDocument/2006/math">
                                <m:r>
                                  <a:rPr lang="en-US" sz="1200" b="1" smtClean="0">
                                    <a:latin typeface="Cambria Math" panose="02040503050406030204" pitchFamily="18" charset="0"/>
                                  </a:rPr>
                                  <m:t>𝒚</m:t>
                                </m:r>
                              </m:oMath>
                            </m:oMathPara>
                          </a14:m>
                          <a:endParaRPr lang="en-US" sz="1200" dirty="0"/>
                        </a:p>
                      </a:txBody>
                      <a:tcPr/>
                    </a:tc>
                    <a:tc>
                      <a:txBody>
                        <a:bodyPr/>
                        <a:lstStyle/>
                        <a:p>
                          <a:pPr marL="0" algn="ctr" defTabSz="914400" rtl="0" eaLnBrk="1" latinLnBrk="0" hangingPunct="1"/>
                          <a:r>
                            <a:rPr lang="en-US" sz="1200" dirty="0"/>
                            <a:t>-2</a:t>
                          </a:r>
                        </a:p>
                      </a:txBody>
                      <a:tcPr/>
                    </a:tc>
                    <a:tc>
                      <a:txBody>
                        <a:bodyPr/>
                        <a:lstStyle/>
                        <a:p>
                          <a:pPr algn="ctr"/>
                          <a:r>
                            <a:rPr lang="en-US" sz="1200" dirty="0"/>
                            <a:t>---</a:t>
                          </a:r>
                        </a:p>
                      </a:txBody>
                      <a:tcPr/>
                    </a:tc>
                    <a:tc>
                      <a:txBody>
                        <a:bodyPr/>
                        <a:lstStyle/>
                        <a:p>
                          <a:pPr algn="ctr"/>
                          <a:r>
                            <a:rPr lang="en-US" sz="1200" dirty="0"/>
                            <a:t>0.25</a:t>
                          </a:r>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r>
                            <a:rPr lang="en-US" sz="1200" dirty="0"/>
                            <a:t>0</a:t>
                          </a:r>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r>
                            <a:rPr lang="en-US" sz="1200" dirty="0"/>
                            <a:t>0.25</a:t>
                          </a:r>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r>
                            <a:rPr lang="en-US" sz="1200" dirty="0"/>
                            <a:t>-2</a:t>
                          </a:r>
                        </a:p>
                      </a:txBody>
                      <a:tcPr/>
                    </a:tc>
                    <a:extLst>
                      <a:ext uri="{0D108BD9-81ED-4DB2-BD59-A6C34878D82A}">
                        <a16:rowId xmlns:a16="http://schemas.microsoft.com/office/drawing/2014/main" val="53663677"/>
                      </a:ext>
                    </a:extLst>
                  </a:tr>
                </a:tbl>
              </a:graphicData>
            </a:graphic>
          </p:graphicFrame>
        </mc:Choice>
        <mc:Fallback xmlns="">
          <p:graphicFrame>
            <p:nvGraphicFramePr>
              <p:cNvPr id="5" name="Table 4">
                <a:extLst>
                  <a:ext uri="{FF2B5EF4-FFF2-40B4-BE49-F238E27FC236}">
                    <a16:creationId xmlns:a16="http://schemas.microsoft.com/office/drawing/2014/main" id="{C88542BE-B0C5-2461-CC91-63DA90D1450E}"/>
                  </a:ext>
                </a:extLst>
              </p:cNvPr>
              <p:cNvGraphicFramePr>
                <a:graphicFrameLocks noGrp="1"/>
              </p:cNvGraphicFramePr>
              <p:nvPr>
                <p:extLst>
                  <p:ext uri="{D42A27DB-BD31-4B8C-83A1-F6EECF244321}">
                    <p14:modId xmlns:p14="http://schemas.microsoft.com/office/powerpoint/2010/main" val="4032063121"/>
                  </p:ext>
                </p:extLst>
              </p:nvPr>
            </p:nvGraphicFramePr>
            <p:xfrm>
              <a:off x="480150" y="3566865"/>
              <a:ext cx="10873660" cy="1512212"/>
            </p:xfrm>
            <a:graphic>
              <a:graphicData uri="http://schemas.openxmlformats.org/drawingml/2006/table">
                <a:tbl>
                  <a:tblPr firstRow="1" firstCol="1" bandRow="1">
                    <a:tableStyleId>{5C22544A-7EE6-4342-B048-85BDC9FD1C3A}</a:tableStyleId>
                  </a:tblPr>
                  <a:tblGrid>
                    <a:gridCol w="1087366">
                      <a:extLst>
                        <a:ext uri="{9D8B030D-6E8A-4147-A177-3AD203B41FA5}">
                          <a16:colId xmlns:a16="http://schemas.microsoft.com/office/drawing/2014/main" val="2898291366"/>
                        </a:ext>
                      </a:extLst>
                    </a:gridCol>
                    <a:gridCol w="1087366">
                      <a:extLst>
                        <a:ext uri="{9D8B030D-6E8A-4147-A177-3AD203B41FA5}">
                          <a16:colId xmlns:a16="http://schemas.microsoft.com/office/drawing/2014/main" val="4216679580"/>
                        </a:ext>
                      </a:extLst>
                    </a:gridCol>
                    <a:gridCol w="1087366">
                      <a:extLst>
                        <a:ext uri="{9D8B030D-6E8A-4147-A177-3AD203B41FA5}">
                          <a16:colId xmlns:a16="http://schemas.microsoft.com/office/drawing/2014/main" val="3504113441"/>
                        </a:ext>
                      </a:extLst>
                    </a:gridCol>
                    <a:gridCol w="1087366">
                      <a:extLst>
                        <a:ext uri="{9D8B030D-6E8A-4147-A177-3AD203B41FA5}">
                          <a16:colId xmlns:a16="http://schemas.microsoft.com/office/drawing/2014/main" val="2190919614"/>
                        </a:ext>
                      </a:extLst>
                    </a:gridCol>
                    <a:gridCol w="1087366">
                      <a:extLst>
                        <a:ext uri="{9D8B030D-6E8A-4147-A177-3AD203B41FA5}">
                          <a16:colId xmlns:a16="http://schemas.microsoft.com/office/drawing/2014/main" val="2952570590"/>
                        </a:ext>
                      </a:extLst>
                    </a:gridCol>
                    <a:gridCol w="1087366">
                      <a:extLst>
                        <a:ext uri="{9D8B030D-6E8A-4147-A177-3AD203B41FA5}">
                          <a16:colId xmlns:a16="http://schemas.microsoft.com/office/drawing/2014/main" val="531545897"/>
                        </a:ext>
                      </a:extLst>
                    </a:gridCol>
                    <a:gridCol w="1087366">
                      <a:extLst>
                        <a:ext uri="{9D8B030D-6E8A-4147-A177-3AD203B41FA5}">
                          <a16:colId xmlns:a16="http://schemas.microsoft.com/office/drawing/2014/main" val="3788858702"/>
                        </a:ext>
                      </a:extLst>
                    </a:gridCol>
                    <a:gridCol w="1087366">
                      <a:extLst>
                        <a:ext uri="{9D8B030D-6E8A-4147-A177-3AD203B41FA5}">
                          <a16:colId xmlns:a16="http://schemas.microsoft.com/office/drawing/2014/main" val="2033897964"/>
                        </a:ext>
                      </a:extLst>
                    </a:gridCol>
                    <a:gridCol w="1087366">
                      <a:extLst>
                        <a:ext uri="{9D8B030D-6E8A-4147-A177-3AD203B41FA5}">
                          <a16:colId xmlns:a16="http://schemas.microsoft.com/office/drawing/2014/main" val="1678483677"/>
                        </a:ext>
                      </a:extLst>
                    </a:gridCol>
                    <a:gridCol w="1087366">
                      <a:extLst>
                        <a:ext uri="{9D8B030D-6E8A-4147-A177-3AD203B41FA5}">
                          <a16:colId xmlns:a16="http://schemas.microsoft.com/office/drawing/2014/main" val="4165227310"/>
                        </a:ext>
                      </a:extLst>
                    </a:gridCol>
                  </a:tblGrid>
                  <a:tr h="406083">
                    <a:tc>
                      <a:txBody>
                        <a:bodyPr/>
                        <a:lstStyle/>
                        <a:p>
                          <a:pPr algn="ctr"/>
                          <a:r>
                            <a:rPr lang="en-US" sz="1200" dirty="0"/>
                            <a:t>X</a:t>
                          </a:r>
                        </a:p>
                      </a:txBody>
                      <a:tcPr/>
                    </a:tc>
                    <a:tc>
                      <a:txBody>
                        <a:bodyPr/>
                        <a:lstStyle/>
                        <a:p>
                          <a:endParaRPr lang="en-US"/>
                        </a:p>
                      </a:txBody>
                      <a:tcPr>
                        <a:blipFill>
                          <a:blip r:embed="rId4"/>
                          <a:stretch>
                            <a:fillRect l="-101163" r="-800000" b="-287500"/>
                          </a:stretch>
                        </a:blipFill>
                      </a:tcPr>
                    </a:tc>
                    <a:tc>
                      <a:txBody>
                        <a:bodyPr/>
                        <a:lstStyle/>
                        <a:p>
                          <a:endParaRPr lang="en-US"/>
                        </a:p>
                      </a:txBody>
                      <a:tcPr>
                        <a:blipFill>
                          <a:blip r:embed="rId4"/>
                          <a:stretch>
                            <a:fillRect l="-203529" r="-709412" b="-287500"/>
                          </a:stretch>
                        </a:blipFill>
                      </a:tcPr>
                    </a:tc>
                    <a:tc>
                      <a:txBody>
                        <a:bodyPr/>
                        <a:lstStyle/>
                        <a:p>
                          <a:endParaRPr lang="en-US"/>
                        </a:p>
                      </a:txBody>
                      <a:tcPr>
                        <a:blipFill>
                          <a:blip r:embed="rId4"/>
                          <a:stretch>
                            <a:fillRect l="-300000" r="-601163" b="-287500"/>
                          </a:stretch>
                        </a:blipFill>
                      </a:tcPr>
                    </a:tc>
                    <a:tc>
                      <a:txBody>
                        <a:bodyPr/>
                        <a:lstStyle/>
                        <a:p>
                          <a:endParaRPr lang="en-US"/>
                        </a:p>
                      </a:txBody>
                      <a:tcPr>
                        <a:blipFill>
                          <a:blip r:embed="rId4"/>
                          <a:stretch>
                            <a:fillRect l="-400000" r="-501163" b="-287500"/>
                          </a:stretch>
                        </a:blipFill>
                      </a:tcPr>
                    </a:tc>
                    <a:tc>
                      <a:txBody>
                        <a:bodyPr/>
                        <a:lstStyle/>
                        <a:p>
                          <a:endParaRPr lang="en-US"/>
                        </a:p>
                      </a:txBody>
                      <a:tcPr>
                        <a:blipFill>
                          <a:blip r:embed="rId4"/>
                          <a:stretch>
                            <a:fillRect l="-500000" r="-401163" b="-287500"/>
                          </a:stretch>
                        </a:blipFill>
                      </a:tcPr>
                    </a:tc>
                    <a:tc>
                      <a:txBody>
                        <a:bodyPr/>
                        <a:lstStyle/>
                        <a:p>
                          <a:endParaRPr lang="en-US"/>
                        </a:p>
                      </a:txBody>
                      <a:tcPr>
                        <a:blipFill>
                          <a:blip r:embed="rId4"/>
                          <a:stretch>
                            <a:fillRect l="-600000" r="-301163" b="-287500"/>
                          </a:stretch>
                        </a:blipFill>
                      </a:tcPr>
                    </a:tc>
                    <a:tc>
                      <a:txBody>
                        <a:bodyPr/>
                        <a:lstStyle/>
                        <a:p>
                          <a:endParaRPr lang="en-US"/>
                        </a:p>
                      </a:txBody>
                      <a:tcPr>
                        <a:blipFill>
                          <a:blip r:embed="rId4"/>
                          <a:stretch>
                            <a:fillRect l="-708235" r="-204706" b="-287500"/>
                          </a:stretch>
                        </a:blipFill>
                      </a:tcPr>
                    </a:tc>
                    <a:tc>
                      <a:txBody>
                        <a:bodyPr/>
                        <a:lstStyle/>
                        <a:p>
                          <a:endParaRPr lang="en-US"/>
                        </a:p>
                      </a:txBody>
                      <a:tcPr>
                        <a:blipFill>
                          <a:blip r:embed="rId4"/>
                          <a:stretch>
                            <a:fillRect l="-798837" r="-102326" b="-287500"/>
                          </a:stretch>
                        </a:blipFill>
                      </a:tcPr>
                    </a:tc>
                    <a:tc>
                      <a:txBody>
                        <a:bodyPr/>
                        <a:lstStyle/>
                        <a:p>
                          <a:endParaRPr lang="en-US"/>
                        </a:p>
                      </a:txBody>
                      <a:tcPr>
                        <a:blipFill>
                          <a:blip r:embed="rId4"/>
                          <a:stretch>
                            <a:fillRect l="-898837" r="-2326" b="-287500"/>
                          </a:stretch>
                        </a:blipFill>
                      </a:tcPr>
                    </a:tc>
                    <a:extLst>
                      <a:ext uri="{0D108BD9-81ED-4DB2-BD59-A6C34878D82A}">
                        <a16:rowId xmlns:a16="http://schemas.microsoft.com/office/drawing/2014/main" val="3802438690"/>
                      </a:ext>
                    </a:extLst>
                  </a:tr>
                  <a:tr h="313748">
                    <a:tc>
                      <a:txBody>
                        <a:bodyPr/>
                        <a:lstStyle/>
                        <a:p>
                          <a:endParaRPr lang="en-US"/>
                        </a:p>
                      </a:txBody>
                      <a:tcPr>
                        <a:blipFill>
                          <a:blip r:embed="rId4"/>
                          <a:stretch>
                            <a:fillRect l="-1163" t="-128000" r="-900000" b="-268000"/>
                          </a:stretch>
                        </a:blipFill>
                      </a:tcPr>
                    </a:tc>
                    <a:tc>
                      <a:txBody>
                        <a:bodyPr/>
                        <a:lstStyle/>
                        <a:p>
                          <a:pPr marL="0" algn="ctr" defTabSz="914400" rtl="1" eaLnBrk="1" latinLnBrk="0" hangingPunct="1"/>
                          <a:r>
                            <a:rPr lang="he-IL" sz="1200" dirty="0"/>
                            <a:t>0 + קצה</a:t>
                          </a:r>
                          <a:endParaRPr lang="en-US" sz="1200" dirty="0"/>
                        </a:p>
                      </a:txBody>
                      <a:tcPr/>
                    </a:tc>
                    <a:tc>
                      <a:txBody>
                        <a:bodyPr/>
                        <a:lstStyle/>
                        <a:p>
                          <a:pPr algn="ctr"/>
                          <a:r>
                            <a:rPr lang="en-US" sz="1200" dirty="0"/>
                            <a:t>+</a:t>
                          </a:r>
                        </a:p>
                      </a:txBody>
                      <a:tcPr/>
                    </a:tc>
                    <a:tc>
                      <a:txBody>
                        <a:bodyPr/>
                        <a:lstStyle/>
                        <a:p>
                          <a:pPr marL="0" algn="ctr" defTabSz="914400" rtl="1" eaLnBrk="1" latinLnBrk="0" hangingPunct="1"/>
                          <a:r>
                            <a:rPr lang="he-IL" sz="1200" dirty="0"/>
                            <a:t>0</a:t>
                          </a:r>
                          <a:endParaRPr lang="en-US" sz="1200" dirty="0"/>
                        </a:p>
                      </a:txBody>
                      <a:tcPr/>
                    </a:tc>
                    <a:tc>
                      <a:txBody>
                        <a:bodyPr/>
                        <a:lstStyle/>
                        <a:p>
                          <a:pPr marL="0" algn="ctr" defTabSz="914400" rtl="0" eaLnBrk="1" latinLnBrk="0" hangingPunct="1"/>
                          <a:r>
                            <a:rPr lang="en-US" sz="1200" dirty="0"/>
                            <a:t>-</a:t>
                          </a:r>
                        </a:p>
                      </a:txBody>
                      <a:tcPr/>
                    </a:tc>
                    <a:tc>
                      <a:txBody>
                        <a:bodyPr/>
                        <a:lstStyle/>
                        <a:p>
                          <a:pPr marL="0" algn="ctr" defTabSz="914400" rtl="1" eaLnBrk="1" latinLnBrk="0" hangingPunct="1"/>
                          <a:r>
                            <a:rPr lang="he-IL" sz="1200" dirty="0"/>
                            <a:t>0</a:t>
                          </a:r>
                          <a:endParaRPr lang="en-US" sz="1200" dirty="0"/>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r>
                            <a:rPr lang="en-US" sz="1200" dirty="0"/>
                            <a:t>0</a:t>
                          </a:r>
                        </a:p>
                      </a:txBody>
                      <a:tcPr/>
                    </a:tc>
                    <a:tc>
                      <a:txBody>
                        <a:bodyPr/>
                        <a:lstStyle/>
                        <a:p>
                          <a:pPr marL="0" algn="ctr" defTabSz="914400" rtl="0" eaLnBrk="1" latinLnBrk="0" hangingPunct="1"/>
                          <a:r>
                            <a:rPr lang="en-US" sz="1200" dirty="0"/>
                            <a:t>-</a:t>
                          </a:r>
                        </a:p>
                      </a:txBody>
                      <a:tcPr/>
                    </a:tc>
                    <a:tc>
                      <a:txBody>
                        <a:bodyPr/>
                        <a:lstStyle/>
                        <a:p>
                          <a:pPr marL="0" algn="ctr" defTabSz="914400" rtl="1" eaLnBrk="1" latinLnBrk="0" hangingPunct="1"/>
                          <a:r>
                            <a:rPr lang="he-IL" sz="1200" dirty="0"/>
                            <a:t>0 + קצה</a:t>
                          </a:r>
                          <a:endParaRPr lang="en-US" sz="1200" dirty="0"/>
                        </a:p>
                      </a:txBody>
                      <a:tcPr/>
                    </a:tc>
                    <a:extLst>
                      <a:ext uri="{0D108BD9-81ED-4DB2-BD59-A6C34878D82A}">
                        <a16:rowId xmlns:a16="http://schemas.microsoft.com/office/drawing/2014/main" val="82573727"/>
                      </a:ext>
                    </a:extLst>
                  </a:tr>
                  <a:tr h="518061">
                    <a:tc>
                      <a:txBody>
                        <a:bodyPr/>
                        <a:lstStyle/>
                        <a:p>
                          <a:endParaRPr lang="en-US"/>
                        </a:p>
                      </a:txBody>
                      <a:tcPr>
                        <a:blipFill>
                          <a:blip r:embed="rId4"/>
                          <a:stretch>
                            <a:fillRect l="-1163" t="-139024" r="-900000" b="-63415"/>
                          </a:stretch>
                        </a:blipFill>
                      </a:tcPr>
                    </a:tc>
                    <a:tc>
                      <a:txBody>
                        <a:bodyPr/>
                        <a:lstStyle/>
                        <a:p>
                          <a:pPr marL="0" algn="ctr" defTabSz="914400" rtl="1" eaLnBrk="1" latinLnBrk="0" hangingPunct="1"/>
                          <a:r>
                            <a:rPr lang="he-IL" sz="1200" dirty="0"/>
                            <a:t>מינימום</a:t>
                          </a:r>
                          <a:endParaRPr lang="en-US" sz="1200" dirty="0"/>
                        </a:p>
                      </a:txBody>
                      <a:tcPr/>
                    </a:tc>
                    <a:tc>
                      <a:txBody>
                        <a:bodyPr/>
                        <a:lstStyle/>
                        <a:p>
                          <a:pPr marL="0" algn="ctr" defTabSz="914400" rtl="1" eaLnBrk="1" latinLnBrk="0" hangingPunct="1"/>
                          <a:r>
                            <a:rPr lang="he-IL" sz="1200" dirty="0"/>
                            <a:t>עולה</a:t>
                          </a:r>
                          <a:endParaRPr lang="en-US" sz="1200" dirty="0"/>
                        </a:p>
                      </a:txBody>
                      <a:tcPr/>
                    </a:tc>
                    <a:tc>
                      <a:txBody>
                        <a:bodyPr/>
                        <a:lstStyle/>
                        <a:p>
                          <a:pPr marL="0" algn="ctr" defTabSz="914400" rtl="1" eaLnBrk="1" latinLnBrk="0" hangingPunct="1"/>
                          <a:r>
                            <a:rPr lang="he-IL" sz="1200" dirty="0"/>
                            <a:t>מקסימום</a:t>
                          </a:r>
                          <a:endParaRPr lang="en-US" sz="1200" dirty="0"/>
                        </a:p>
                      </a:txBody>
                      <a:tcPr/>
                    </a:tc>
                    <a:tc>
                      <a:txBody>
                        <a:bodyPr/>
                        <a:lstStyle/>
                        <a:p>
                          <a:pPr marL="0" algn="ctr" defTabSz="914400" rtl="1" eaLnBrk="1" latinLnBrk="0" hangingPunct="1"/>
                          <a:r>
                            <a:rPr lang="he-IL" sz="1200" dirty="0"/>
                            <a:t>יורדת</a:t>
                          </a:r>
                          <a:endParaRPr lang="en-US" sz="1200" dirty="0"/>
                        </a:p>
                      </a:txBody>
                      <a:tcPr/>
                    </a:tc>
                    <a:tc>
                      <a:txBody>
                        <a:bodyPr/>
                        <a:lstStyle/>
                        <a:p>
                          <a:pPr marL="0" algn="ctr" defTabSz="914400" rtl="1" eaLnBrk="1" latinLnBrk="0" hangingPunct="1"/>
                          <a:r>
                            <a:rPr lang="he-IL" sz="1200" dirty="0"/>
                            <a:t>מינימום</a:t>
                          </a:r>
                          <a:endParaRPr lang="en-US" sz="1200" dirty="0"/>
                        </a:p>
                      </a:txBody>
                      <a:tcPr/>
                    </a:tc>
                    <a:tc>
                      <a:txBody>
                        <a:bodyPr/>
                        <a:lstStyle/>
                        <a:p>
                          <a:pPr marL="0" algn="ctr" defTabSz="914400" rtl="1" eaLnBrk="1" latinLnBrk="0" hangingPunct="1"/>
                          <a:r>
                            <a:rPr lang="he-IL" sz="1200" dirty="0"/>
                            <a:t>עולה</a:t>
                          </a:r>
                          <a:endParaRPr lang="en-US" sz="1200" dirty="0"/>
                        </a:p>
                      </a:txBody>
                      <a:tcPr/>
                    </a:tc>
                    <a:tc>
                      <a:txBody>
                        <a:bodyPr/>
                        <a:lstStyle/>
                        <a:p>
                          <a:pPr marL="0" algn="ctr" defTabSz="914400" rtl="1" eaLnBrk="1" latinLnBrk="0" hangingPunct="1"/>
                          <a:r>
                            <a:rPr lang="he-IL" sz="1200" dirty="0"/>
                            <a:t>מקסימום</a:t>
                          </a:r>
                          <a:endParaRPr lang="en-US" sz="1200" dirty="0"/>
                        </a:p>
                      </a:txBody>
                      <a:tcPr/>
                    </a:tc>
                    <a:tc>
                      <a:txBody>
                        <a:bodyPr/>
                        <a:lstStyle/>
                        <a:p>
                          <a:pPr marL="0" algn="ctr" defTabSz="914400" rtl="1" eaLnBrk="1" latinLnBrk="0" hangingPunct="1"/>
                          <a:r>
                            <a:rPr lang="he-IL" sz="1200" dirty="0"/>
                            <a:t>יורדת</a:t>
                          </a:r>
                          <a:endParaRPr lang="en-US" sz="1200" dirty="0"/>
                        </a:p>
                      </a:txBody>
                      <a:tcPr/>
                    </a:tc>
                    <a:tc>
                      <a:txBody>
                        <a:bodyPr/>
                        <a:lstStyle/>
                        <a:p>
                          <a:pPr marL="0" algn="ctr" defTabSz="914400" rtl="1" eaLnBrk="1" latinLnBrk="0" hangingPunct="1"/>
                          <a:r>
                            <a:rPr lang="he-IL" sz="1200" dirty="0"/>
                            <a:t>מינימום</a:t>
                          </a:r>
                          <a:endParaRPr lang="en-US" sz="1200" dirty="0"/>
                        </a:p>
                      </a:txBody>
                      <a:tcPr/>
                    </a:tc>
                    <a:extLst>
                      <a:ext uri="{0D108BD9-81ED-4DB2-BD59-A6C34878D82A}">
                        <a16:rowId xmlns:a16="http://schemas.microsoft.com/office/drawing/2014/main" val="3704767461"/>
                      </a:ext>
                    </a:extLst>
                  </a:tr>
                  <a:tr h="274320">
                    <a:tc>
                      <a:txBody>
                        <a:bodyPr/>
                        <a:lstStyle/>
                        <a:p>
                          <a:endParaRPr lang="en-US"/>
                        </a:p>
                      </a:txBody>
                      <a:tcPr>
                        <a:blipFill>
                          <a:blip r:embed="rId4"/>
                          <a:stretch>
                            <a:fillRect l="-1163" t="-445455" r="-900000" b="-18182"/>
                          </a:stretch>
                        </a:blipFill>
                      </a:tcPr>
                    </a:tc>
                    <a:tc>
                      <a:txBody>
                        <a:bodyPr/>
                        <a:lstStyle/>
                        <a:p>
                          <a:pPr marL="0" algn="ctr" defTabSz="914400" rtl="0" eaLnBrk="1" latinLnBrk="0" hangingPunct="1"/>
                          <a:r>
                            <a:rPr lang="en-US" sz="1200" dirty="0"/>
                            <a:t>-2</a:t>
                          </a:r>
                        </a:p>
                      </a:txBody>
                      <a:tcPr/>
                    </a:tc>
                    <a:tc>
                      <a:txBody>
                        <a:bodyPr/>
                        <a:lstStyle/>
                        <a:p>
                          <a:pPr algn="ctr"/>
                          <a:r>
                            <a:rPr lang="en-US" sz="1200" dirty="0"/>
                            <a:t>---</a:t>
                          </a:r>
                        </a:p>
                      </a:txBody>
                      <a:tcPr/>
                    </a:tc>
                    <a:tc>
                      <a:txBody>
                        <a:bodyPr/>
                        <a:lstStyle/>
                        <a:p>
                          <a:pPr algn="ctr"/>
                          <a:r>
                            <a:rPr lang="en-US" sz="1200" dirty="0"/>
                            <a:t>0.25</a:t>
                          </a:r>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r>
                            <a:rPr lang="en-US" sz="1200" dirty="0"/>
                            <a:t>0</a:t>
                          </a:r>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r>
                            <a:rPr lang="en-US" sz="1200" dirty="0"/>
                            <a:t>0.25</a:t>
                          </a:r>
                        </a:p>
                      </a:txBody>
                      <a:tcPr/>
                    </a:tc>
                    <a:tc>
                      <a:txBody>
                        <a:bodyPr/>
                        <a:lstStyle/>
                        <a:p>
                          <a:pPr marL="0" algn="ctr" defTabSz="914400" rtl="0" eaLnBrk="1" latinLnBrk="0" hangingPunct="1"/>
                          <a:r>
                            <a:rPr lang="en-US" sz="1200" dirty="0"/>
                            <a:t>---</a:t>
                          </a:r>
                        </a:p>
                      </a:txBody>
                      <a:tcPr/>
                    </a:tc>
                    <a:tc>
                      <a:txBody>
                        <a:bodyPr/>
                        <a:lstStyle/>
                        <a:p>
                          <a:pPr marL="0" algn="ctr" defTabSz="914400" rtl="0" eaLnBrk="1" latinLnBrk="0" hangingPunct="1"/>
                          <a:r>
                            <a:rPr lang="en-US" sz="1200" dirty="0"/>
                            <a:t>-2</a:t>
                          </a:r>
                        </a:p>
                      </a:txBody>
                      <a:tcPr/>
                    </a:tc>
                    <a:extLst>
                      <a:ext uri="{0D108BD9-81ED-4DB2-BD59-A6C34878D82A}">
                        <a16:rowId xmlns:a16="http://schemas.microsoft.com/office/drawing/2014/main" val="53663677"/>
                      </a:ext>
                    </a:extLst>
                  </a:tr>
                </a:tbl>
              </a:graphicData>
            </a:graphic>
          </p:graphicFrame>
        </mc:Fallback>
      </mc:AlternateContent>
    </p:spTree>
    <p:extLst>
      <p:ext uri="{BB962C8B-B14F-4D97-AF65-F5344CB8AC3E}">
        <p14:creationId xmlns:p14="http://schemas.microsoft.com/office/powerpoint/2010/main" val="30277794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43E0B-6A6E-7187-2C20-DFDB9731C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9E6B9-6E4F-7F08-65AF-0FBECB9E2A35}"/>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p:sp>
        <p:nvSpPr>
          <p:cNvPr id="6" name="Content Placeholder 5">
            <a:extLst>
              <a:ext uri="{FF2B5EF4-FFF2-40B4-BE49-F238E27FC236}">
                <a16:creationId xmlns:a16="http://schemas.microsoft.com/office/drawing/2014/main" id="{604A491B-9E4C-0884-1902-7ECBACC348AC}"/>
              </a:ext>
            </a:extLst>
          </p:cNvPr>
          <p:cNvSpPr>
            <a:spLocks noGrp="1"/>
          </p:cNvSpPr>
          <p:nvPr>
            <p:ph idx="1"/>
          </p:nvPr>
        </p:nvSpPr>
        <p:spPr>
          <a:xfrm>
            <a:off x="198304" y="1825625"/>
            <a:ext cx="11155496" cy="4189585"/>
          </a:xfrm>
        </p:spPr>
        <p:txBody>
          <a:bodyPr>
            <a:normAutofit/>
          </a:bodyPr>
          <a:lstStyle/>
          <a:p>
            <a:pPr marL="0" indent="0" algn="r" defTabSz="914400" rtl="1" eaLnBrk="1" latinLnBrk="0" hangingPunct="1">
              <a:lnSpc>
                <a:spcPct val="90000"/>
              </a:lnSpc>
              <a:spcBef>
                <a:spcPts val="1000"/>
              </a:spcBef>
              <a:buNone/>
            </a:pPr>
            <a:r>
              <a:rPr lang="he-IL" sz="2400" dirty="0"/>
              <a:t>פתרון סעיף ג׳: </a:t>
            </a:r>
          </a:p>
          <a:p>
            <a:pPr marL="0" indent="0" algn="r" defTabSz="914400" rtl="1" eaLnBrk="1" latinLnBrk="0" hangingPunct="1">
              <a:lnSpc>
                <a:spcPct val="90000"/>
              </a:lnSpc>
              <a:spcBef>
                <a:spcPts val="1000"/>
              </a:spcBef>
              <a:buNone/>
            </a:pPr>
            <a:br>
              <a:rPr lang="en-US" sz="2400" dirty="0"/>
            </a:br>
            <a:r>
              <a:rPr lang="he-IL" sz="2400" dirty="0"/>
              <a:t>גם בחקירה הטריגונומטרית, ציור הסקיצה הוא בדיוק כמו ההדרכה עבור החקירה הרגילה, אך עם דגש נוסף – במידה ואחת או יותר מן נקודות קצה התחום הן גם מאפסות של הנגזרת (קיצון מקומי + קצה) יש לציין ״עיכול קטן״ בגרף בהתאם לסוג הקיצון.</a:t>
            </a:r>
          </a:p>
        </p:txBody>
      </p:sp>
      <p:grpSp>
        <p:nvGrpSpPr>
          <p:cNvPr id="3" name="Group 2">
            <a:extLst>
              <a:ext uri="{FF2B5EF4-FFF2-40B4-BE49-F238E27FC236}">
                <a16:creationId xmlns:a16="http://schemas.microsoft.com/office/drawing/2014/main" id="{0AFD03A8-96FE-8704-A6CE-E5FF5F59446B}"/>
              </a:ext>
            </a:extLst>
          </p:cNvPr>
          <p:cNvGrpSpPr/>
          <p:nvPr/>
        </p:nvGrpSpPr>
        <p:grpSpPr>
          <a:xfrm>
            <a:off x="4553323" y="3688994"/>
            <a:ext cx="3359233" cy="3095407"/>
            <a:chOff x="729465" y="1671802"/>
            <a:chExt cx="3359233" cy="3095407"/>
          </a:xfrm>
        </p:grpSpPr>
        <p:cxnSp>
          <p:nvCxnSpPr>
            <p:cNvPr id="4" name="Straight Arrow Connector 3">
              <a:extLst>
                <a:ext uri="{FF2B5EF4-FFF2-40B4-BE49-F238E27FC236}">
                  <a16:creationId xmlns:a16="http://schemas.microsoft.com/office/drawing/2014/main" id="{BED68EDD-5FD3-6374-7058-EB816FE66BC5}"/>
                </a:ext>
              </a:extLst>
            </p:cNvPr>
            <p:cNvCxnSpPr/>
            <p:nvPr/>
          </p:nvCxnSpPr>
          <p:spPr>
            <a:xfrm flipV="1">
              <a:off x="2260315" y="2054831"/>
              <a:ext cx="0" cy="27123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1076754E-A491-AAEA-FF72-88BC280348D4}"/>
                </a:ext>
              </a:extLst>
            </p:cNvPr>
            <p:cNvCxnSpPr>
              <a:cxnSpLocks/>
            </p:cNvCxnSpPr>
            <p:nvPr/>
          </p:nvCxnSpPr>
          <p:spPr>
            <a:xfrm>
              <a:off x="729465" y="3696984"/>
              <a:ext cx="303943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B9B321C4-2DF3-FFCE-9C8D-D7A6FF398ADF}"/>
                </a:ext>
              </a:extLst>
            </p:cNvPr>
            <p:cNvSpPr txBox="1"/>
            <p:nvPr/>
          </p:nvSpPr>
          <p:spPr>
            <a:xfrm>
              <a:off x="3801440" y="3512318"/>
              <a:ext cx="287258" cy="369332"/>
            </a:xfrm>
            <a:prstGeom prst="rect">
              <a:avLst/>
            </a:prstGeom>
            <a:noFill/>
          </p:spPr>
          <p:txBody>
            <a:bodyPr wrap="none" rtlCol="0">
              <a:spAutoFit/>
            </a:bodyPr>
            <a:lstStyle/>
            <a:p>
              <a:pPr marL="0" algn="r" defTabSz="914400" rtl="1" eaLnBrk="1" latinLnBrk="0" hangingPunct="1"/>
              <a:r>
                <a:rPr lang="he-IL" dirty="0"/>
                <a:t>x</a:t>
              </a:r>
              <a:endParaRPr lang="en-US" dirty="0"/>
            </a:p>
          </p:txBody>
        </p:sp>
        <p:sp>
          <p:nvSpPr>
            <p:cNvPr id="9" name="TextBox 8">
              <a:extLst>
                <a:ext uri="{FF2B5EF4-FFF2-40B4-BE49-F238E27FC236}">
                  <a16:creationId xmlns:a16="http://schemas.microsoft.com/office/drawing/2014/main" id="{84CC21AB-CD78-9F7A-4D06-53AC643C257F}"/>
                </a:ext>
              </a:extLst>
            </p:cNvPr>
            <p:cNvSpPr txBox="1"/>
            <p:nvPr/>
          </p:nvSpPr>
          <p:spPr>
            <a:xfrm>
              <a:off x="2116686" y="1671802"/>
              <a:ext cx="287258" cy="369332"/>
            </a:xfrm>
            <a:prstGeom prst="rect">
              <a:avLst/>
            </a:prstGeom>
            <a:noFill/>
          </p:spPr>
          <p:txBody>
            <a:bodyPr wrap="none" rtlCol="0">
              <a:spAutoFit/>
            </a:bodyPr>
            <a:lstStyle/>
            <a:p>
              <a:pPr marL="0" algn="r" defTabSz="914400" rtl="1" eaLnBrk="1" latinLnBrk="0" hangingPunct="1"/>
              <a:r>
                <a:rPr lang="en-US" dirty="0"/>
                <a:t>y</a:t>
              </a:r>
            </a:p>
          </p:txBody>
        </p:sp>
      </p:gr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28979A7-CCC5-3879-7041-3599642F17E3}"/>
                  </a:ext>
                </a:extLst>
              </p14:cNvPr>
              <p14:cNvContentPartPr/>
              <p14:nvPr/>
            </p14:nvContentPartPr>
            <p14:xfrm>
              <a:off x="6069600" y="5701680"/>
              <a:ext cx="57960" cy="55440"/>
            </p14:xfrm>
          </p:contentPart>
        </mc:Choice>
        <mc:Fallback xmlns="">
          <p:pic>
            <p:nvPicPr>
              <p:cNvPr id="10" name="Ink 9">
                <a:extLst>
                  <a:ext uri="{FF2B5EF4-FFF2-40B4-BE49-F238E27FC236}">
                    <a16:creationId xmlns:a16="http://schemas.microsoft.com/office/drawing/2014/main" id="{728979A7-CCC5-3879-7041-3599642F17E3}"/>
                  </a:ext>
                </a:extLst>
              </p:cNvPr>
              <p:cNvPicPr/>
              <p:nvPr/>
            </p:nvPicPr>
            <p:blipFill>
              <a:blip r:embed="rId4"/>
              <a:stretch>
                <a:fillRect/>
              </a:stretch>
            </p:blipFill>
            <p:spPr>
              <a:xfrm>
                <a:off x="6065280" y="5697360"/>
                <a:ext cx="6660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B594FE64-2C94-7F5F-25B2-01552FBA1DE4}"/>
                  </a:ext>
                </a:extLst>
              </p14:cNvPr>
              <p14:cNvContentPartPr/>
              <p14:nvPr/>
            </p14:nvContentPartPr>
            <p14:xfrm>
              <a:off x="5061960" y="6071400"/>
              <a:ext cx="38520" cy="38520"/>
            </p14:xfrm>
          </p:contentPart>
        </mc:Choice>
        <mc:Fallback xmlns="">
          <p:pic>
            <p:nvPicPr>
              <p:cNvPr id="11" name="Ink 10">
                <a:extLst>
                  <a:ext uri="{FF2B5EF4-FFF2-40B4-BE49-F238E27FC236}">
                    <a16:creationId xmlns:a16="http://schemas.microsoft.com/office/drawing/2014/main" id="{B594FE64-2C94-7F5F-25B2-01552FBA1DE4}"/>
                  </a:ext>
                </a:extLst>
              </p:cNvPr>
              <p:cNvPicPr/>
              <p:nvPr/>
            </p:nvPicPr>
            <p:blipFill>
              <a:blip r:embed="rId6"/>
              <a:stretch>
                <a:fillRect/>
              </a:stretch>
            </p:blipFill>
            <p:spPr>
              <a:xfrm>
                <a:off x="5057640" y="6067080"/>
                <a:ext cx="471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E8893A20-CF17-EC73-4740-C8D8C3CC89BA}"/>
                  </a:ext>
                </a:extLst>
              </p14:cNvPr>
              <p14:cNvContentPartPr/>
              <p14:nvPr/>
            </p14:nvContentPartPr>
            <p14:xfrm>
              <a:off x="7264800" y="6097320"/>
              <a:ext cx="21600" cy="27000"/>
            </p14:xfrm>
          </p:contentPart>
        </mc:Choice>
        <mc:Fallback xmlns="">
          <p:pic>
            <p:nvPicPr>
              <p:cNvPr id="12" name="Ink 11">
                <a:extLst>
                  <a:ext uri="{FF2B5EF4-FFF2-40B4-BE49-F238E27FC236}">
                    <a16:creationId xmlns:a16="http://schemas.microsoft.com/office/drawing/2014/main" id="{E8893A20-CF17-EC73-4740-C8D8C3CC89BA}"/>
                  </a:ext>
                </a:extLst>
              </p:cNvPr>
              <p:cNvPicPr/>
              <p:nvPr/>
            </p:nvPicPr>
            <p:blipFill>
              <a:blip r:embed="rId8"/>
              <a:stretch>
                <a:fillRect/>
              </a:stretch>
            </p:blipFill>
            <p:spPr>
              <a:xfrm>
                <a:off x="7260480" y="6093000"/>
                <a:ext cx="302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AA541CB7-6F19-C6E8-CBC4-D0161EB61AF0}"/>
                  </a:ext>
                </a:extLst>
              </p14:cNvPr>
              <p14:cNvContentPartPr/>
              <p14:nvPr/>
            </p14:nvContentPartPr>
            <p14:xfrm>
              <a:off x="6488280" y="5516280"/>
              <a:ext cx="17640" cy="22680"/>
            </p14:xfrm>
          </p:contentPart>
        </mc:Choice>
        <mc:Fallback xmlns="">
          <p:pic>
            <p:nvPicPr>
              <p:cNvPr id="13" name="Ink 12">
                <a:extLst>
                  <a:ext uri="{FF2B5EF4-FFF2-40B4-BE49-F238E27FC236}">
                    <a16:creationId xmlns:a16="http://schemas.microsoft.com/office/drawing/2014/main" id="{AA541CB7-6F19-C6E8-CBC4-D0161EB61AF0}"/>
                  </a:ext>
                </a:extLst>
              </p:cNvPr>
              <p:cNvPicPr/>
              <p:nvPr/>
            </p:nvPicPr>
            <p:blipFill>
              <a:blip r:embed="rId10"/>
              <a:stretch>
                <a:fillRect/>
              </a:stretch>
            </p:blipFill>
            <p:spPr>
              <a:xfrm>
                <a:off x="6483960" y="5511960"/>
                <a:ext cx="2628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A3C4C30-151A-4528-CF73-9C0D389ACF3F}"/>
                  </a:ext>
                </a:extLst>
              </p14:cNvPr>
              <p14:cNvContentPartPr/>
              <p14:nvPr/>
            </p14:nvContentPartPr>
            <p14:xfrm>
              <a:off x="5662080" y="5498280"/>
              <a:ext cx="20520" cy="23760"/>
            </p14:xfrm>
          </p:contentPart>
        </mc:Choice>
        <mc:Fallback xmlns="">
          <p:pic>
            <p:nvPicPr>
              <p:cNvPr id="14" name="Ink 13">
                <a:extLst>
                  <a:ext uri="{FF2B5EF4-FFF2-40B4-BE49-F238E27FC236}">
                    <a16:creationId xmlns:a16="http://schemas.microsoft.com/office/drawing/2014/main" id="{BA3C4C30-151A-4528-CF73-9C0D389ACF3F}"/>
                  </a:ext>
                </a:extLst>
              </p:cNvPr>
              <p:cNvPicPr/>
              <p:nvPr/>
            </p:nvPicPr>
            <p:blipFill>
              <a:blip r:embed="rId12"/>
              <a:stretch>
                <a:fillRect/>
              </a:stretch>
            </p:blipFill>
            <p:spPr>
              <a:xfrm>
                <a:off x="5657760" y="5493960"/>
                <a:ext cx="2916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CB90739A-7F12-145C-5BCC-1712653356F0}"/>
                  </a:ext>
                </a:extLst>
              </p14:cNvPr>
              <p14:cNvContentPartPr/>
              <p14:nvPr/>
            </p14:nvContentPartPr>
            <p14:xfrm>
              <a:off x="5086800" y="5524560"/>
              <a:ext cx="1374120" cy="583920"/>
            </p14:xfrm>
          </p:contentPart>
        </mc:Choice>
        <mc:Fallback xmlns="">
          <p:pic>
            <p:nvPicPr>
              <p:cNvPr id="15" name="Ink 14">
                <a:extLst>
                  <a:ext uri="{FF2B5EF4-FFF2-40B4-BE49-F238E27FC236}">
                    <a16:creationId xmlns:a16="http://schemas.microsoft.com/office/drawing/2014/main" id="{CB90739A-7F12-145C-5BCC-1712653356F0}"/>
                  </a:ext>
                </a:extLst>
              </p:cNvPr>
              <p:cNvPicPr/>
              <p:nvPr/>
            </p:nvPicPr>
            <p:blipFill>
              <a:blip r:embed="rId14"/>
              <a:stretch>
                <a:fillRect/>
              </a:stretch>
            </p:blipFill>
            <p:spPr>
              <a:xfrm>
                <a:off x="5082480" y="5520240"/>
                <a:ext cx="1382760" cy="592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BA823CE3-7A88-FD0E-6FD3-07854CAC1D27}"/>
                  </a:ext>
                </a:extLst>
              </p14:cNvPr>
              <p14:cNvContentPartPr/>
              <p14:nvPr/>
            </p14:nvContentPartPr>
            <p14:xfrm>
              <a:off x="6473160" y="5504760"/>
              <a:ext cx="840960" cy="614160"/>
            </p14:xfrm>
          </p:contentPart>
        </mc:Choice>
        <mc:Fallback xmlns="">
          <p:pic>
            <p:nvPicPr>
              <p:cNvPr id="21" name="Ink 20">
                <a:extLst>
                  <a:ext uri="{FF2B5EF4-FFF2-40B4-BE49-F238E27FC236}">
                    <a16:creationId xmlns:a16="http://schemas.microsoft.com/office/drawing/2014/main" id="{BA823CE3-7A88-FD0E-6FD3-07854CAC1D27}"/>
                  </a:ext>
                </a:extLst>
              </p:cNvPr>
              <p:cNvPicPr/>
              <p:nvPr/>
            </p:nvPicPr>
            <p:blipFill>
              <a:blip r:embed="rId16"/>
              <a:stretch>
                <a:fillRect/>
              </a:stretch>
            </p:blipFill>
            <p:spPr>
              <a:xfrm>
                <a:off x="6468840" y="5500440"/>
                <a:ext cx="849600" cy="622800"/>
              </a:xfrm>
              <a:prstGeom prst="rect">
                <a:avLst/>
              </a:prstGeom>
            </p:spPr>
          </p:pic>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96CB43A-EE41-258A-B0B3-095370FF854D}"/>
                  </a:ext>
                </a:extLst>
              </p:cNvPr>
              <p:cNvSpPr txBox="1"/>
              <p:nvPr/>
            </p:nvSpPr>
            <p:spPr>
              <a:xfrm>
                <a:off x="6316818" y="5236698"/>
                <a:ext cx="514800" cy="302262"/>
              </a:xfrm>
              <a:prstGeom prst="rect">
                <a:avLst/>
              </a:prstGeom>
              <a:noFill/>
            </p:spPr>
            <p:txBody>
              <a:bodyPr wrap="square" rtlCol="0">
                <a:spAutoFit/>
              </a:bodyPr>
              <a:lstStyle/>
              <a:p>
                <a:pPr marL="0" algn="r" defTabSz="914400" rtl="1" eaLnBrk="1" latinLnBrk="0" hangingPunct="1"/>
                <a14:m>
                  <m:oMathPara xmlns:m="http://schemas.openxmlformats.org/officeDocument/2006/math">
                    <m:oMathParaPr>
                      <m:jc m:val="centerGroup"/>
                    </m:oMathParaPr>
                    <m:oMath xmlns:m="http://schemas.openxmlformats.org/officeDocument/2006/math">
                      <m:d>
                        <m:dPr>
                          <m:ctrlPr>
                            <a:rPr lang="en-US" sz="800" b="0" i="1" smtClean="0">
                              <a:latin typeface="Cambria Math" panose="02040503050406030204" pitchFamily="18" charset="0"/>
                            </a:rPr>
                          </m:ctrlPr>
                        </m:dPr>
                        <m:e>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𝜋</m:t>
                              </m:r>
                            </m:num>
                            <m:den>
                              <m:r>
                                <a:rPr lang="en-US" sz="800" b="0" i="1" smtClean="0">
                                  <a:latin typeface="Cambria Math" panose="02040503050406030204" pitchFamily="18" charset="0"/>
                                </a:rPr>
                                <m:t>3</m:t>
                              </m:r>
                            </m:den>
                          </m:f>
                          <m:r>
                            <a:rPr lang="en-US" sz="800" b="0" i="1" smtClean="0">
                              <a:latin typeface="Cambria Math" panose="02040503050406030204" pitchFamily="18" charset="0"/>
                            </a:rPr>
                            <m:t>,0.25</m:t>
                          </m:r>
                        </m:e>
                      </m:d>
                    </m:oMath>
                  </m:oMathPara>
                </a14:m>
                <a:endParaRPr lang="en-US" sz="800" dirty="0"/>
              </a:p>
            </p:txBody>
          </p:sp>
        </mc:Choice>
        <mc:Fallback xmlns="">
          <p:sp>
            <p:nvSpPr>
              <p:cNvPr id="22" name="TextBox 21">
                <a:extLst>
                  <a:ext uri="{FF2B5EF4-FFF2-40B4-BE49-F238E27FC236}">
                    <a16:creationId xmlns:a16="http://schemas.microsoft.com/office/drawing/2014/main" id="{896CB43A-EE41-258A-B0B3-095370FF854D}"/>
                  </a:ext>
                </a:extLst>
              </p:cNvPr>
              <p:cNvSpPr txBox="1">
                <a:spLocks noRot="1" noChangeAspect="1" noMove="1" noResize="1" noEditPoints="1" noAdjustHandles="1" noChangeArrowheads="1" noChangeShapeType="1" noTextEdit="1"/>
              </p:cNvSpPr>
              <p:nvPr/>
            </p:nvSpPr>
            <p:spPr>
              <a:xfrm>
                <a:off x="6316818" y="5236698"/>
                <a:ext cx="514800" cy="30226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C07E7E4-A361-5048-9308-56445304E675}"/>
                  </a:ext>
                </a:extLst>
              </p:cNvPr>
              <p:cNvSpPr txBox="1"/>
              <p:nvPr/>
            </p:nvSpPr>
            <p:spPr>
              <a:xfrm>
                <a:off x="5342811" y="5229723"/>
                <a:ext cx="514800" cy="302262"/>
              </a:xfrm>
              <a:prstGeom prst="rect">
                <a:avLst/>
              </a:prstGeom>
              <a:noFill/>
            </p:spPr>
            <p:txBody>
              <a:bodyPr wrap="square" rtlCol="0">
                <a:spAutoFit/>
              </a:bodyPr>
              <a:lstStyle/>
              <a:p>
                <a:pPr marL="0" algn="r" defTabSz="914400" rtl="1" eaLnBrk="1" latinLnBrk="0" hangingPunct="1"/>
                <a14:m>
                  <m:oMathPara xmlns:m="http://schemas.openxmlformats.org/officeDocument/2006/math">
                    <m:oMathParaPr>
                      <m:jc m:val="centerGroup"/>
                    </m:oMathParaPr>
                    <m:oMath xmlns:m="http://schemas.openxmlformats.org/officeDocument/2006/math">
                      <m:d>
                        <m:dPr>
                          <m:ctrlPr>
                            <a:rPr lang="en-US" sz="800" b="0" i="1" smtClean="0">
                              <a:latin typeface="Cambria Math" panose="02040503050406030204" pitchFamily="18" charset="0"/>
                            </a:rPr>
                          </m:ctrlPr>
                        </m:dPr>
                        <m:e>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𝜋</m:t>
                              </m:r>
                            </m:num>
                            <m:den>
                              <m:r>
                                <a:rPr lang="en-US" sz="800" b="0" i="1" smtClean="0">
                                  <a:latin typeface="Cambria Math" panose="02040503050406030204" pitchFamily="18" charset="0"/>
                                </a:rPr>
                                <m:t>3</m:t>
                              </m:r>
                            </m:den>
                          </m:f>
                          <m:r>
                            <a:rPr lang="en-US" sz="800" b="0" i="1" smtClean="0">
                              <a:latin typeface="Cambria Math" panose="02040503050406030204" pitchFamily="18" charset="0"/>
                            </a:rPr>
                            <m:t>,0.25</m:t>
                          </m:r>
                        </m:e>
                      </m:d>
                    </m:oMath>
                  </m:oMathPara>
                </a14:m>
                <a:endParaRPr lang="en-US" sz="800" dirty="0"/>
              </a:p>
            </p:txBody>
          </p:sp>
        </mc:Choice>
        <mc:Fallback xmlns="">
          <p:sp>
            <p:nvSpPr>
              <p:cNvPr id="28" name="TextBox 27">
                <a:extLst>
                  <a:ext uri="{FF2B5EF4-FFF2-40B4-BE49-F238E27FC236}">
                    <a16:creationId xmlns:a16="http://schemas.microsoft.com/office/drawing/2014/main" id="{3C07E7E4-A361-5048-9308-56445304E675}"/>
                  </a:ext>
                </a:extLst>
              </p:cNvPr>
              <p:cNvSpPr txBox="1">
                <a:spLocks noRot="1" noChangeAspect="1" noMove="1" noResize="1" noEditPoints="1" noAdjustHandles="1" noChangeArrowheads="1" noChangeShapeType="1" noTextEdit="1"/>
              </p:cNvSpPr>
              <p:nvPr/>
            </p:nvSpPr>
            <p:spPr>
              <a:xfrm>
                <a:off x="5342811" y="5229723"/>
                <a:ext cx="514800" cy="302262"/>
              </a:xfrm>
              <a:prstGeom prst="rect">
                <a:avLst/>
              </a:prstGeom>
              <a:blipFill>
                <a:blip r:embed="rId18"/>
                <a:stretch>
                  <a:fillRect r="-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3BD9C3E-CBF0-29C7-19DC-22FED6877C53}"/>
                  </a:ext>
                </a:extLst>
              </p:cNvPr>
              <p:cNvSpPr txBox="1"/>
              <p:nvPr/>
            </p:nvSpPr>
            <p:spPr>
              <a:xfrm>
                <a:off x="4749092" y="6120922"/>
                <a:ext cx="514800" cy="215444"/>
              </a:xfrm>
              <a:prstGeom prst="rect">
                <a:avLst/>
              </a:prstGeom>
              <a:noFill/>
            </p:spPr>
            <p:txBody>
              <a:bodyPr wrap="square" rtlCol="0">
                <a:spAutoFit/>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m:t>
                      </m:r>
                      <m:r>
                        <a:rPr lang="en-US" sz="800" b="0" i="1" smtClean="0">
                          <a:latin typeface="Cambria Math" panose="02040503050406030204" pitchFamily="18" charset="0"/>
                        </a:rPr>
                        <m:t>𝜋</m:t>
                      </m:r>
                      <m:r>
                        <a:rPr lang="en-US" sz="800" b="0" i="1" smtClean="0">
                          <a:latin typeface="Cambria Math" panose="02040503050406030204" pitchFamily="18" charset="0"/>
                        </a:rPr>
                        <m:t>,−2)</m:t>
                      </m:r>
                    </m:oMath>
                  </m:oMathPara>
                </a14:m>
                <a:endParaRPr lang="en-US" sz="800" dirty="0"/>
              </a:p>
            </p:txBody>
          </p:sp>
        </mc:Choice>
        <mc:Fallback xmlns="">
          <p:sp>
            <p:nvSpPr>
              <p:cNvPr id="29" name="TextBox 28">
                <a:extLst>
                  <a:ext uri="{FF2B5EF4-FFF2-40B4-BE49-F238E27FC236}">
                    <a16:creationId xmlns:a16="http://schemas.microsoft.com/office/drawing/2014/main" id="{A3BD9C3E-CBF0-29C7-19DC-22FED6877C53}"/>
                  </a:ext>
                </a:extLst>
              </p:cNvPr>
              <p:cNvSpPr txBox="1">
                <a:spLocks noRot="1" noChangeAspect="1" noMove="1" noResize="1" noEditPoints="1" noAdjustHandles="1" noChangeArrowheads="1" noChangeShapeType="1" noTextEdit="1"/>
              </p:cNvSpPr>
              <p:nvPr/>
            </p:nvSpPr>
            <p:spPr>
              <a:xfrm>
                <a:off x="4749092" y="6120922"/>
                <a:ext cx="514800" cy="215444"/>
              </a:xfrm>
              <a:prstGeom prst="rect">
                <a:avLst/>
              </a:prstGeom>
              <a:blipFill>
                <a:blip r:embed="rId19"/>
                <a:stretch>
                  <a:fillRect r="-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26B7D51-5527-0BD7-C7F2-59749CF2B2E8}"/>
                  </a:ext>
                </a:extLst>
              </p:cNvPr>
              <p:cNvSpPr txBox="1"/>
              <p:nvPr/>
            </p:nvSpPr>
            <p:spPr>
              <a:xfrm>
                <a:off x="6947785" y="6119072"/>
                <a:ext cx="514800" cy="215444"/>
              </a:xfrm>
              <a:prstGeom prst="rect">
                <a:avLst/>
              </a:prstGeom>
              <a:noFill/>
            </p:spPr>
            <p:txBody>
              <a:bodyPr wrap="square" rtlCol="0">
                <a:spAutoFit/>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m:t>
                      </m:r>
                      <m:r>
                        <a:rPr lang="en-US" sz="800" b="0" i="1" smtClean="0">
                          <a:latin typeface="Cambria Math" panose="02040503050406030204" pitchFamily="18" charset="0"/>
                        </a:rPr>
                        <m:t>𝜋</m:t>
                      </m:r>
                      <m:r>
                        <a:rPr lang="en-US" sz="800" b="0" i="1" smtClean="0">
                          <a:latin typeface="Cambria Math" panose="02040503050406030204" pitchFamily="18" charset="0"/>
                        </a:rPr>
                        <m:t>,−2)</m:t>
                      </m:r>
                    </m:oMath>
                  </m:oMathPara>
                </a14:m>
                <a:endParaRPr lang="en-US" sz="800" dirty="0"/>
              </a:p>
            </p:txBody>
          </p:sp>
        </mc:Choice>
        <mc:Fallback xmlns="">
          <p:sp>
            <p:nvSpPr>
              <p:cNvPr id="30" name="TextBox 29">
                <a:extLst>
                  <a:ext uri="{FF2B5EF4-FFF2-40B4-BE49-F238E27FC236}">
                    <a16:creationId xmlns:a16="http://schemas.microsoft.com/office/drawing/2014/main" id="{426B7D51-5527-0BD7-C7F2-59749CF2B2E8}"/>
                  </a:ext>
                </a:extLst>
              </p:cNvPr>
              <p:cNvSpPr txBox="1">
                <a:spLocks noRot="1" noChangeAspect="1" noMove="1" noResize="1" noEditPoints="1" noAdjustHandles="1" noChangeArrowheads="1" noChangeShapeType="1" noTextEdit="1"/>
              </p:cNvSpPr>
              <p:nvPr/>
            </p:nvSpPr>
            <p:spPr>
              <a:xfrm>
                <a:off x="6947785" y="6119072"/>
                <a:ext cx="514800" cy="215444"/>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BC5A98F-E691-9ABE-B8D4-0538AAA3A8F0}"/>
                  </a:ext>
                </a:extLst>
              </p:cNvPr>
              <p:cNvSpPr txBox="1"/>
              <p:nvPr/>
            </p:nvSpPr>
            <p:spPr>
              <a:xfrm>
                <a:off x="6069600" y="5770663"/>
                <a:ext cx="514800" cy="215444"/>
              </a:xfrm>
              <a:prstGeom prst="rect">
                <a:avLst/>
              </a:prstGeom>
              <a:noFill/>
            </p:spPr>
            <p:txBody>
              <a:bodyPr wrap="square" rtlCol="0">
                <a:spAutoFit/>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(0,0)</m:t>
                      </m:r>
                    </m:oMath>
                  </m:oMathPara>
                </a14:m>
                <a:endParaRPr lang="en-US" sz="800" dirty="0"/>
              </a:p>
            </p:txBody>
          </p:sp>
        </mc:Choice>
        <mc:Fallback xmlns="">
          <p:sp>
            <p:nvSpPr>
              <p:cNvPr id="31" name="TextBox 30">
                <a:extLst>
                  <a:ext uri="{FF2B5EF4-FFF2-40B4-BE49-F238E27FC236}">
                    <a16:creationId xmlns:a16="http://schemas.microsoft.com/office/drawing/2014/main" id="{ABC5A98F-E691-9ABE-B8D4-0538AAA3A8F0}"/>
                  </a:ext>
                </a:extLst>
              </p:cNvPr>
              <p:cNvSpPr txBox="1">
                <a:spLocks noRot="1" noChangeAspect="1" noMove="1" noResize="1" noEditPoints="1" noAdjustHandles="1" noChangeArrowheads="1" noChangeShapeType="1" noTextEdit="1"/>
              </p:cNvSpPr>
              <p:nvPr/>
            </p:nvSpPr>
            <p:spPr>
              <a:xfrm>
                <a:off x="6069600" y="5770663"/>
                <a:ext cx="514800" cy="215444"/>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22">
            <p14:nvContentPartPr>
              <p14:cNvPr id="33" name="Ink 32">
                <a:extLst>
                  <a:ext uri="{FF2B5EF4-FFF2-40B4-BE49-F238E27FC236}">
                    <a16:creationId xmlns:a16="http://schemas.microsoft.com/office/drawing/2014/main" id="{E0816A45-27F1-400D-6443-98100E5DABA7}"/>
                  </a:ext>
                </a:extLst>
              </p14:cNvPr>
              <p14:cNvContentPartPr/>
              <p14:nvPr/>
            </p14:nvContentPartPr>
            <p14:xfrm>
              <a:off x="5016314" y="5980811"/>
              <a:ext cx="77760" cy="128160"/>
            </p14:xfrm>
          </p:contentPart>
        </mc:Choice>
        <mc:Fallback xmlns="">
          <p:pic>
            <p:nvPicPr>
              <p:cNvPr id="33" name="Ink 32">
                <a:extLst>
                  <a:ext uri="{FF2B5EF4-FFF2-40B4-BE49-F238E27FC236}">
                    <a16:creationId xmlns:a16="http://schemas.microsoft.com/office/drawing/2014/main" id="{E0816A45-27F1-400D-6443-98100E5DABA7}"/>
                  </a:ext>
                </a:extLst>
              </p:cNvPr>
              <p:cNvPicPr/>
              <p:nvPr/>
            </p:nvPicPr>
            <p:blipFill>
              <a:blip r:embed="rId23"/>
              <a:stretch>
                <a:fillRect/>
              </a:stretch>
            </p:blipFill>
            <p:spPr>
              <a:xfrm>
                <a:off x="5011994" y="5976491"/>
                <a:ext cx="86400" cy="136800"/>
              </a:xfrm>
              <a:prstGeom prst="rect">
                <a:avLst/>
              </a:prstGeom>
            </p:spPr>
          </p:pic>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B5C26C3-0100-E311-A515-21AF79FD6B65}"/>
                  </a:ext>
                </a:extLst>
              </p:cNvPr>
              <p:cNvSpPr txBox="1"/>
              <p:nvPr/>
            </p:nvSpPr>
            <p:spPr>
              <a:xfrm>
                <a:off x="5428296" y="5741043"/>
                <a:ext cx="514800" cy="301493"/>
              </a:xfrm>
              <a:prstGeom prst="rect">
                <a:avLst/>
              </a:prstGeom>
              <a:noFill/>
            </p:spPr>
            <p:txBody>
              <a:bodyPr wrap="square" rtlCol="0">
                <a:spAutoFit/>
              </a:bodyPr>
              <a:lstStyle/>
              <a:p>
                <a:pPr marL="0" algn="r" defTabSz="914400" rtl="1" eaLnBrk="1" latinLnBrk="0" hangingPunct="1"/>
                <a14:m>
                  <m:oMathPara xmlns:m="http://schemas.openxmlformats.org/officeDocument/2006/math">
                    <m:oMathParaPr>
                      <m:jc m:val="centerGroup"/>
                    </m:oMathParaPr>
                    <m:oMath xmlns:m="http://schemas.openxmlformats.org/officeDocument/2006/math">
                      <m:d>
                        <m:dPr>
                          <m:ctrlPr>
                            <a:rPr lang="en-US" sz="800" b="0" i="1" smtClean="0">
                              <a:latin typeface="Cambria Math" panose="02040503050406030204" pitchFamily="18" charset="0"/>
                            </a:rPr>
                          </m:ctrlPr>
                        </m:dPr>
                        <m:e>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𝜋</m:t>
                              </m:r>
                            </m:num>
                            <m:den>
                              <m:r>
                                <a:rPr lang="en-US" sz="800" b="0" i="1" smtClean="0">
                                  <a:latin typeface="Cambria Math" panose="02040503050406030204" pitchFamily="18" charset="0"/>
                                </a:rPr>
                                <m:t>2</m:t>
                              </m:r>
                            </m:den>
                          </m:f>
                          <m:r>
                            <a:rPr lang="en-US" sz="800" b="0" i="1" smtClean="0">
                              <a:latin typeface="Cambria Math" panose="02040503050406030204" pitchFamily="18" charset="0"/>
                            </a:rPr>
                            <m:t>,0</m:t>
                          </m:r>
                        </m:e>
                      </m:d>
                    </m:oMath>
                  </m:oMathPara>
                </a14:m>
                <a:endParaRPr lang="en-US" sz="800" dirty="0"/>
              </a:p>
            </p:txBody>
          </p:sp>
        </mc:Choice>
        <mc:Fallback xmlns="">
          <p:sp>
            <p:nvSpPr>
              <p:cNvPr id="34" name="TextBox 33">
                <a:extLst>
                  <a:ext uri="{FF2B5EF4-FFF2-40B4-BE49-F238E27FC236}">
                    <a16:creationId xmlns:a16="http://schemas.microsoft.com/office/drawing/2014/main" id="{FB5C26C3-0100-E311-A515-21AF79FD6B65}"/>
                  </a:ext>
                </a:extLst>
              </p:cNvPr>
              <p:cNvSpPr txBox="1">
                <a:spLocks noRot="1" noChangeAspect="1" noMove="1" noResize="1" noEditPoints="1" noAdjustHandles="1" noChangeArrowheads="1" noChangeShapeType="1" noTextEdit="1"/>
              </p:cNvSpPr>
              <p:nvPr/>
            </p:nvSpPr>
            <p:spPr>
              <a:xfrm>
                <a:off x="5428296" y="5741043"/>
                <a:ext cx="514800" cy="301493"/>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0A36DE9-8362-3970-84E1-422B6BD0F19C}"/>
                  </a:ext>
                </a:extLst>
              </p:cNvPr>
              <p:cNvSpPr txBox="1"/>
              <p:nvPr/>
            </p:nvSpPr>
            <p:spPr>
              <a:xfrm>
                <a:off x="6883813" y="5694776"/>
                <a:ext cx="514800" cy="301493"/>
              </a:xfrm>
              <a:prstGeom prst="rect">
                <a:avLst/>
              </a:prstGeom>
              <a:noFill/>
            </p:spPr>
            <p:txBody>
              <a:bodyPr wrap="square" rtlCol="0">
                <a:spAutoFit/>
              </a:bodyPr>
              <a:lstStyle/>
              <a:p>
                <a:pPr marL="0" algn="r" defTabSz="914400" rtl="1" eaLnBrk="1" latinLnBrk="0" hangingPunct="1"/>
                <a14:m>
                  <m:oMathPara xmlns:m="http://schemas.openxmlformats.org/officeDocument/2006/math">
                    <m:oMathParaPr>
                      <m:jc m:val="centerGroup"/>
                    </m:oMathParaPr>
                    <m:oMath xmlns:m="http://schemas.openxmlformats.org/officeDocument/2006/math">
                      <m:d>
                        <m:dPr>
                          <m:ctrlPr>
                            <a:rPr lang="en-US" sz="800" b="0" i="1" smtClean="0">
                              <a:latin typeface="Cambria Math" panose="02040503050406030204" pitchFamily="18" charset="0"/>
                            </a:rPr>
                          </m:ctrlPr>
                        </m:dPr>
                        <m:e>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𝜋</m:t>
                              </m:r>
                            </m:num>
                            <m:den>
                              <m:r>
                                <a:rPr lang="en-US" sz="800" b="0" i="1" smtClean="0">
                                  <a:latin typeface="Cambria Math" panose="02040503050406030204" pitchFamily="18" charset="0"/>
                                </a:rPr>
                                <m:t>2</m:t>
                              </m:r>
                            </m:den>
                          </m:f>
                          <m:r>
                            <a:rPr lang="en-US" sz="800" b="0" i="1" smtClean="0">
                              <a:latin typeface="Cambria Math" panose="02040503050406030204" pitchFamily="18" charset="0"/>
                            </a:rPr>
                            <m:t>,0</m:t>
                          </m:r>
                        </m:e>
                      </m:d>
                    </m:oMath>
                  </m:oMathPara>
                </a14:m>
                <a:endParaRPr lang="en-US" sz="800" dirty="0"/>
              </a:p>
            </p:txBody>
          </p:sp>
        </mc:Choice>
        <mc:Fallback xmlns="">
          <p:sp>
            <p:nvSpPr>
              <p:cNvPr id="35" name="TextBox 34">
                <a:extLst>
                  <a:ext uri="{FF2B5EF4-FFF2-40B4-BE49-F238E27FC236}">
                    <a16:creationId xmlns:a16="http://schemas.microsoft.com/office/drawing/2014/main" id="{50A36DE9-8362-3970-84E1-422B6BD0F19C}"/>
                  </a:ext>
                </a:extLst>
              </p:cNvPr>
              <p:cNvSpPr txBox="1">
                <a:spLocks noRot="1" noChangeAspect="1" noMove="1" noResize="1" noEditPoints="1" noAdjustHandles="1" noChangeArrowheads="1" noChangeShapeType="1" noTextEdit="1"/>
              </p:cNvSpPr>
              <p:nvPr/>
            </p:nvSpPr>
            <p:spPr>
              <a:xfrm>
                <a:off x="6883813" y="5694776"/>
                <a:ext cx="514800" cy="301493"/>
              </a:xfrm>
              <a:prstGeom prst="rect">
                <a:avLst/>
              </a:prstGeom>
              <a:blipFill>
                <a:blip r:embed="rId2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39846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CF65F-D797-89F2-0D2F-1121CC4EE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E66CDB-576E-5EFB-7C1A-7FED68FA5B3F}"/>
              </a:ext>
            </a:extLst>
          </p:cNvPr>
          <p:cNvSpPr>
            <a:spLocks noGrp="1"/>
          </p:cNvSpPr>
          <p:nvPr>
            <p:ph type="title"/>
          </p:nvPr>
        </p:nvSpPr>
        <p:spPr/>
        <p:txBody>
          <a:bodyPr>
            <a:normAutofit/>
          </a:bodyPr>
          <a:lstStyle/>
          <a:p>
            <a:pPr algn="r"/>
            <a:r>
              <a:rPr lang="he-IL" sz="2800" b="1" u="sng" dirty="0"/>
              <a:t>פרק: ״שאלות קצרות״, שאלה: 1, סוג שאלה: אינדוקציה</a:t>
            </a:r>
            <a:endParaRPr lang="en-US" sz="2800" b="1" u="sng" dirty="0"/>
          </a:p>
        </p:txBody>
      </p:sp>
      <p:sp>
        <p:nvSpPr>
          <p:cNvPr id="3" name="Content Placeholder 2">
            <a:extLst>
              <a:ext uri="{FF2B5EF4-FFF2-40B4-BE49-F238E27FC236}">
                <a16:creationId xmlns:a16="http://schemas.microsoft.com/office/drawing/2014/main" id="{B1C70A79-0378-B75D-2472-8041A07D89A1}"/>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sz="2400" dirty="0"/>
              <a:t>נראה דוגמה לשאלה קצרה העוסקת בטענה אותה ניתן להוכיח ללא אינדוקציה</a:t>
            </a:r>
            <a:endParaRPr lang="en-US" sz="2400" dirty="0"/>
          </a:p>
        </p:txBody>
      </p:sp>
      <p:pic>
        <p:nvPicPr>
          <p:cNvPr id="4" name="Picture 3">
            <a:extLst>
              <a:ext uri="{FF2B5EF4-FFF2-40B4-BE49-F238E27FC236}">
                <a16:creationId xmlns:a16="http://schemas.microsoft.com/office/drawing/2014/main" id="{A774F711-0918-0235-646E-F5F7A9B986C5}"/>
              </a:ext>
            </a:extLst>
          </p:cNvPr>
          <p:cNvPicPr>
            <a:picLocks noChangeAspect="1"/>
          </p:cNvPicPr>
          <p:nvPr/>
        </p:nvPicPr>
        <p:blipFill>
          <a:blip r:embed="rId3"/>
          <a:stretch>
            <a:fillRect/>
          </a:stretch>
        </p:blipFill>
        <p:spPr>
          <a:xfrm>
            <a:off x="985571" y="2830801"/>
            <a:ext cx="10524426" cy="1394802"/>
          </a:xfrm>
          <a:prstGeom prst="rect">
            <a:avLst/>
          </a:prstGeom>
        </p:spPr>
      </p:pic>
    </p:spTree>
    <p:extLst>
      <p:ext uri="{BB962C8B-B14F-4D97-AF65-F5344CB8AC3E}">
        <p14:creationId xmlns:p14="http://schemas.microsoft.com/office/powerpoint/2010/main" val="9003210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768DB-7E71-7522-E7B3-E1FD67438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722BA-1C68-39C6-14FC-B6E87E742205}"/>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7C2ECEB-A6D2-9623-97E0-0A52DBD6027A}"/>
                  </a:ext>
                </a:extLst>
              </p:cNvPr>
              <p:cNvSpPr>
                <a:spLocks noGrp="1"/>
              </p:cNvSpPr>
              <p:nvPr>
                <p:ph idx="1"/>
              </p:nvPr>
            </p:nvSpPr>
            <p:spPr>
              <a:xfrm>
                <a:off x="198304" y="1825625"/>
                <a:ext cx="11155496" cy="4189585"/>
              </a:xfrm>
            </p:spPr>
            <p:txBody>
              <a:bodyPr>
                <a:normAutofit/>
              </a:bodyPr>
              <a:lstStyle/>
              <a:p>
                <a:pPr marL="0" indent="0" algn="r" defTabSz="914400" rtl="1" eaLnBrk="1" latinLnBrk="0" hangingPunct="1">
                  <a:lnSpc>
                    <a:spcPct val="90000"/>
                  </a:lnSpc>
                  <a:spcBef>
                    <a:spcPts val="1000"/>
                  </a:spcBef>
                  <a:buNone/>
                </a:pPr>
                <a:r>
                  <a:rPr lang="he-IL" sz="2400" dirty="0"/>
                  <a:t>פתרון סעיף ד׳:</a:t>
                </a:r>
              </a:p>
              <a:p>
                <a:pPr marL="0" indent="0" algn="r" defTabSz="914400" rtl="1" eaLnBrk="1" latinLnBrk="0" hangingPunct="1">
                  <a:lnSpc>
                    <a:spcPct val="90000"/>
                  </a:lnSpc>
                  <a:spcBef>
                    <a:spcPts val="1000"/>
                  </a:spcBef>
                  <a:buNone/>
                </a:pPr>
                <a:endParaRPr lang="he-IL" sz="2400" dirty="0"/>
              </a:p>
              <a:p>
                <a:pPr marL="0" indent="0" algn="r" rtl="1">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𝑔</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b="0" i="1" smtClean="0">
                              <a:latin typeface="Cambria Math" panose="02040503050406030204" pitchFamily="18" charset="0"/>
                            </a:rPr>
                            <m:t>𝑏</m:t>
                          </m:r>
                        </m:den>
                      </m:f>
                    </m:oMath>
                  </m:oMathPara>
                </a14:m>
                <a:endParaRPr lang="en-US" sz="2400" dirty="0"/>
              </a:p>
              <a:p>
                <a:pPr marL="0" indent="0" algn="r" rtl="1">
                  <a:buNone/>
                </a:pPr>
                <a:endParaRPr lang="en-US" sz="2400" dirty="0"/>
              </a:p>
              <a:p>
                <a:pPr marL="0" indent="0" algn="r" rtl="1">
                  <a:buNone/>
                </a:pPr>
                <a:r>
                  <a:rPr lang="he-IL" sz="2400" dirty="0"/>
                  <a:t>נתון כי לפונקציה זוג אסימפטוטות אנכיות – כלומר המכנה מתאפס בדיוק פעמיים. מכאן כי למשוואה </a:t>
                </a:r>
                <a14:m>
                  <m:oMath xmlns:m="http://schemas.openxmlformats.org/officeDocument/2006/math">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b="0" i="1" smtClean="0">
                        <a:latin typeface="Cambria Math" panose="02040503050406030204" pitchFamily="18" charset="0"/>
                      </a:rPr>
                      <m:t>𝑏</m:t>
                    </m:r>
                  </m:oMath>
                </a14:m>
                <a:r>
                  <a:rPr lang="he-IL" sz="2400" dirty="0"/>
                  <a:t> יש 2 פתרונות. נביט על הסקיצה, אם נעביר ישר </a:t>
                </a:r>
                <a:r>
                  <a:rPr lang="en-US" sz="2400" dirty="0"/>
                  <a:t>y=0.25, -2</a:t>
                </a:r>
                <a:r>
                  <a:rPr lang="he-IL" sz="2400" dirty="0"/>
                  <a:t> נקבל שתי נקודות חיתוך, כלומר </a:t>
                </a:r>
                <a:r>
                  <a:rPr lang="en-US" sz="2400" b="1" dirty="0"/>
                  <a:t>b</a:t>
                </a:r>
                <a:r>
                  <a:rPr lang="he-IL" sz="2400" b="1" dirty="0"/>
                  <a:t> יכול להיות </a:t>
                </a:r>
                <a:r>
                  <a:rPr lang="en-US" sz="2400" b="1" dirty="0"/>
                  <a:t>2</a:t>
                </a:r>
                <a:r>
                  <a:rPr lang="he-IL" sz="2400" b="1" dirty="0"/>
                  <a:t> או </a:t>
                </a:r>
                <a:r>
                  <a:rPr lang="en-US" sz="2400" b="1" dirty="0"/>
                  <a:t>-0.25</a:t>
                </a:r>
                <a:r>
                  <a:rPr lang="he-IL" sz="2400" dirty="0"/>
                  <a:t>. כל ישר אחר שנעביר – או שלא יהיו כלל נקודות חיתוך, או שיתקבלו מעל ל-2 נקודות חיתוך, בסתירה לנתון. </a:t>
                </a:r>
              </a:p>
              <a:p>
                <a:pPr marL="0" indent="0" algn="r" rtl="1">
                  <a:buNone/>
                </a:pPr>
                <a:endParaRPr lang="he-IL" sz="2400" dirty="0"/>
              </a:p>
              <a:p>
                <a:pPr marL="0" indent="0" algn="r" rtl="1">
                  <a:buNone/>
                </a:pPr>
                <a:endParaRPr lang="he-IL" sz="2400" dirty="0"/>
              </a:p>
            </p:txBody>
          </p:sp>
        </mc:Choice>
        <mc:Fallback xmlns="">
          <p:sp>
            <p:nvSpPr>
              <p:cNvPr id="6" name="Content Placeholder 5">
                <a:extLst>
                  <a:ext uri="{FF2B5EF4-FFF2-40B4-BE49-F238E27FC236}">
                    <a16:creationId xmlns:a16="http://schemas.microsoft.com/office/drawing/2014/main" id="{47C2ECEB-A6D2-9623-97E0-0A52DBD6027A}"/>
                  </a:ext>
                </a:extLst>
              </p:cNvPr>
              <p:cNvSpPr>
                <a:spLocks noGrp="1" noRot="1" noChangeAspect="1" noMove="1" noResize="1" noEditPoints="1" noAdjustHandles="1" noChangeArrowheads="1" noChangeShapeType="1" noTextEdit="1"/>
              </p:cNvSpPr>
              <p:nvPr>
                <p:ph idx="1"/>
              </p:nvPr>
            </p:nvSpPr>
            <p:spPr>
              <a:xfrm>
                <a:off x="198304" y="1825625"/>
                <a:ext cx="11155496" cy="4189585"/>
              </a:xfrm>
              <a:blipFill>
                <a:blip r:embed="rId3"/>
                <a:stretch>
                  <a:fillRect l="-1023" t="-2115" r="-795" b="-7553"/>
                </a:stretch>
              </a:blipFill>
            </p:spPr>
            <p:txBody>
              <a:bodyPr/>
              <a:lstStyle/>
              <a:p>
                <a:r>
                  <a:rPr lang="en-US">
                    <a:noFill/>
                  </a:rPr>
                  <a:t> </a:t>
                </a:r>
              </a:p>
            </p:txBody>
          </p:sp>
        </mc:Fallback>
      </mc:AlternateContent>
    </p:spTree>
    <p:extLst>
      <p:ext uri="{BB962C8B-B14F-4D97-AF65-F5344CB8AC3E}">
        <p14:creationId xmlns:p14="http://schemas.microsoft.com/office/powerpoint/2010/main" val="41283631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305F-2499-22B6-326A-5E00831711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53510-CFBE-FBF6-C359-698E6141837D}"/>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F2DFE8A6-E771-6202-20DB-AFFFBF4FF767}"/>
                  </a:ext>
                </a:extLst>
              </p:cNvPr>
              <p:cNvSpPr>
                <a:spLocks noGrp="1"/>
              </p:cNvSpPr>
              <p:nvPr>
                <p:ph idx="1"/>
              </p:nvPr>
            </p:nvSpPr>
            <p:spPr>
              <a:xfrm>
                <a:off x="198304" y="1825625"/>
                <a:ext cx="11155496" cy="4189585"/>
              </a:xfrm>
            </p:spPr>
            <p:txBody>
              <a:bodyPr>
                <a:normAutofit fontScale="92500" lnSpcReduction="20000"/>
              </a:bodyPr>
              <a:lstStyle/>
              <a:p>
                <a:pPr marL="0" indent="0" algn="r" defTabSz="914400" rtl="1" eaLnBrk="1" latinLnBrk="0" hangingPunct="1">
                  <a:lnSpc>
                    <a:spcPct val="90000"/>
                  </a:lnSpc>
                  <a:spcBef>
                    <a:spcPts val="1000"/>
                  </a:spcBef>
                  <a:buNone/>
                </a:pPr>
                <a:r>
                  <a:rPr lang="he-IL" sz="2400" dirty="0"/>
                  <a:t>פתרון סעיף ה׳:</a:t>
                </a:r>
              </a:p>
              <a:p>
                <a:pPr marL="0" indent="0" algn="r" rtl="1">
                  <a:buNone/>
                </a:pPr>
                <a:br>
                  <a:rPr lang="en-US" sz="2400" dirty="0"/>
                </a:br>
                <a:r>
                  <a:rPr lang="he-IL" sz="2400" dirty="0"/>
                  <a:t>התבקשנו להציב את הערך השלילי שמצאנו בסעיף הקודם עבור </a:t>
                </a:r>
                <a:r>
                  <a:rPr lang="en-US" sz="2400" dirty="0"/>
                  <a:t>b</a:t>
                </a:r>
                <a:r>
                  <a:rPr lang="he-IL" sz="2400" dirty="0"/>
                  <a:t>, כלומר, </a:t>
                </a:r>
                <a14:m>
                  <m:oMath xmlns:m="http://schemas.openxmlformats.org/officeDocument/2006/math">
                    <m:r>
                      <a:rPr lang="en-US" sz="2400" b="0" i="1" smtClean="0">
                        <a:latin typeface="Cambria Math" panose="02040503050406030204" pitchFamily="18" charset="0"/>
                      </a:rPr>
                      <m:t>𝑔</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−0.25</m:t>
                        </m:r>
                      </m:den>
                    </m:f>
                  </m:oMath>
                </a14:m>
                <a:endParaRPr lang="he-IL" sz="2400" dirty="0"/>
              </a:p>
              <a:p>
                <a:pPr marL="0" indent="0" algn="r" rtl="1">
                  <a:buNone/>
                </a:pPr>
                <a:endParaRPr lang="he-IL" sz="2400" dirty="0"/>
              </a:p>
              <a:p>
                <a:pPr marL="0" indent="0" algn="r" rtl="1">
                  <a:buNone/>
                </a:pPr>
                <a:r>
                  <a:rPr lang="he-IL" sz="2400" dirty="0"/>
                  <a:t>תחום ההגדרה הוא כמובן התחום בו המכנה לא מתאפס: </a:t>
                </a:r>
                <a:br>
                  <a:rPr lang="en-US" sz="2400" dirty="0"/>
                </a:br>
                <a:endParaRPr lang="en-US" sz="2400" dirty="0"/>
              </a:p>
              <a:p>
                <a:pPr marL="0" indent="0" algn="r" rtl="1">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−0.25≠0⇒</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≠0.25⇒</m:t>
                      </m:r>
                      <m:r>
                        <a:rPr lang="en-US" sz="2400" b="0" i="1" smtClean="0">
                          <a:latin typeface="Cambria Math" panose="02040503050406030204" pitchFamily="18" charset="0"/>
                        </a:rPr>
                        <m:t>𝑥</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𝜋</m:t>
                          </m:r>
                        </m:num>
                        <m:den>
                          <m:r>
                            <a:rPr lang="en-US" sz="2400" b="0" i="1" smtClean="0">
                              <a:latin typeface="Cambria Math" panose="02040503050406030204" pitchFamily="18" charset="0"/>
                            </a:rPr>
                            <m:t>3</m:t>
                          </m:r>
                        </m:den>
                      </m:f>
                    </m:oMath>
                  </m:oMathPara>
                </a14:m>
                <a:endParaRPr lang="en-US" sz="2400" dirty="0"/>
              </a:p>
              <a:p>
                <a:pPr marL="0" indent="0" algn="r" rtl="1">
                  <a:buNone/>
                </a:pPr>
                <a:br>
                  <a:rPr lang="en-US" sz="2400" dirty="0"/>
                </a:br>
                <a:r>
                  <a:rPr lang="he-IL" sz="2400" dirty="0"/>
                  <a:t>מאחר וישנה גם טרנספורמציית </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den>
                    </m:f>
                  </m:oMath>
                </a14:m>
                <a:r>
                  <a:rPr lang="he-IL" sz="2400" dirty="0"/>
                  <a:t>, לתחום זה מצטרף גם התחום של </a:t>
                </a:r>
                <a:r>
                  <a:rPr lang="en-US" sz="2400" dirty="0"/>
                  <a:t>f(x)</a:t>
                </a:r>
                <a:r>
                  <a:rPr lang="he-IL" sz="2400" dirty="0"/>
                  <a:t>, ולסיכום:</a:t>
                </a:r>
              </a:p>
              <a:p>
                <a:pPr marL="0" indent="0" algn="r" rtl="1">
                  <a:buNone/>
                </a:pPr>
                <a:endParaRPr lang="he-IL" sz="2400" dirty="0"/>
              </a:p>
              <a:p>
                <a:pPr marL="0" indent="0" algn="r" rtl="1">
                  <a:buNone/>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m:t>
                      </m:r>
                      <m:r>
                        <a:rPr lang="en-US" sz="2400" b="1" i="1" smtClean="0">
                          <a:latin typeface="Cambria Math" panose="02040503050406030204" pitchFamily="18" charset="0"/>
                        </a:rPr>
                        <m:t>𝝅</m:t>
                      </m:r>
                      <m:r>
                        <a:rPr lang="en-US" sz="2400" b="1" i="1" smtClean="0">
                          <a:latin typeface="Cambria Math" panose="02040503050406030204" pitchFamily="18" charset="0"/>
                        </a:rPr>
                        <m:t>≤</m:t>
                      </m:r>
                      <m:r>
                        <a:rPr lang="en-US" sz="2400" b="1" i="1" smtClean="0">
                          <a:latin typeface="Cambria Math" panose="02040503050406030204" pitchFamily="18" charset="0"/>
                        </a:rPr>
                        <m:t>𝒙</m:t>
                      </m:r>
                      <m:r>
                        <a:rPr lang="en-US" sz="2400" b="1" i="1" smtClean="0">
                          <a:latin typeface="Cambria Math" panose="02040503050406030204" pitchFamily="18" charset="0"/>
                        </a:rPr>
                        <m:t>&lt;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𝝅</m:t>
                          </m:r>
                        </m:num>
                        <m:den>
                          <m:r>
                            <a:rPr lang="en-US" sz="2400" b="1" i="1" smtClean="0">
                              <a:latin typeface="Cambria Math" panose="02040503050406030204" pitchFamily="18" charset="0"/>
                            </a:rPr>
                            <m:t>𝟑</m:t>
                          </m:r>
                        </m:den>
                      </m:f>
                      <m:r>
                        <a:rPr lang="he-IL" sz="2400" b="1" i="1" smtClean="0">
                          <a:latin typeface="Cambria Math" panose="02040503050406030204" pitchFamily="18" charset="0"/>
                        </a:rPr>
                        <m:t> </m:t>
                      </m:r>
                      <m:r>
                        <a:rPr lang="he-IL" sz="2400" b="1" i="1" smtClean="0">
                          <a:latin typeface="Cambria Math" panose="02040503050406030204" pitchFamily="18" charset="0"/>
                        </a:rPr>
                        <m:t>או</m:t>
                      </m:r>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𝝅</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&lt;</m:t>
                      </m:r>
                      <m:r>
                        <a:rPr lang="en-US" sz="2400" b="1" i="1" smtClean="0">
                          <a:latin typeface="Cambria Math" panose="02040503050406030204" pitchFamily="18" charset="0"/>
                        </a:rPr>
                        <m:t>𝒙</m:t>
                      </m:r>
                      <m:r>
                        <a:rPr lang="en-US" sz="2400" b="1" i="1" smtClean="0">
                          <a:latin typeface="Cambria Math" panose="02040503050406030204" pitchFamily="18" charset="0"/>
                        </a:rPr>
                        <m:t>&lt;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𝝅</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 </m:t>
                      </m:r>
                      <m:r>
                        <a:rPr lang="he-IL" sz="2400" b="1" i="1" smtClean="0">
                          <a:latin typeface="Cambria Math" panose="02040503050406030204" pitchFamily="18" charset="0"/>
                        </a:rPr>
                        <m:t>או</m:t>
                      </m:r>
                      <m:r>
                        <a:rPr lang="en-US" sz="2400" b="1" i="1" smtClean="0">
                          <a:latin typeface="Cambria Math" panose="02040503050406030204" pitchFamily="18" charset="0"/>
                        </a:rPr>
                        <m:t> </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𝝅</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&lt;</m:t>
                      </m:r>
                      <m:r>
                        <a:rPr lang="en-US" sz="2400" b="1" i="1" smtClean="0">
                          <a:latin typeface="Cambria Math" panose="02040503050406030204" pitchFamily="18" charset="0"/>
                        </a:rPr>
                        <m:t>𝒙</m:t>
                      </m:r>
                      <m:r>
                        <a:rPr lang="en-US" sz="2400" b="1" i="1" smtClean="0">
                          <a:latin typeface="Cambria Math" panose="02040503050406030204" pitchFamily="18" charset="0"/>
                        </a:rPr>
                        <m:t>≤</m:t>
                      </m:r>
                      <m:r>
                        <a:rPr lang="en-US" sz="2400" b="1" i="1" smtClean="0">
                          <a:latin typeface="Cambria Math" panose="02040503050406030204" pitchFamily="18" charset="0"/>
                        </a:rPr>
                        <m:t>𝝅</m:t>
                      </m:r>
                    </m:oMath>
                  </m:oMathPara>
                </a14:m>
                <a:endParaRPr lang="he-IL" sz="2400" b="1" dirty="0"/>
              </a:p>
            </p:txBody>
          </p:sp>
        </mc:Choice>
        <mc:Fallback xmlns="">
          <p:sp>
            <p:nvSpPr>
              <p:cNvPr id="6" name="Content Placeholder 5">
                <a:extLst>
                  <a:ext uri="{FF2B5EF4-FFF2-40B4-BE49-F238E27FC236}">
                    <a16:creationId xmlns:a16="http://schemas.microsoft.com/office/drawing/2014/main" id="{F2DFE8A6-E771-6202-20DB-AFFFBF4FF767}"/>
                  </a:ext>
                </a:extLst>
              </p:cNvPr>
              <p:cNvSpPr>
                <a:spLocks noGrp="1" noRot="1" noChangeAspect="1" noMove="1" noResize="1" noEditPoints="1" noAdjustHandles="1" noChangeArrowheads="1" noChangeShapeType="1" noTextEdit="1"/>
              </p:cNvSpPr>
              <p:nvPr>
                <p:ph idx="1"/>
              </p:nvPr>
            </p:nvSpPr>
            <p:spPr>
              <a:xfrm>
                <a:off x="198304" y="1825625"/>
                <a:ext cx="11155496" cy="4189585"/>
              </a:xfrm>
              <a:blipFill>
                <a:blip r:embed="rId3"/>
                <a:stretch>
                  <a:fillRect t="-3021" r="-682"/>
                </a:stretch>
              </a:blipFill>
            </p:spPr>
            <p:txBody>
              <a:bodyPr/>
              <a:lstStyle/>
              <a:p>
                <a:r>
                  <a:rPr lang="en-US">
                    <a:noFill/>
                  </a:rPr>
                  <a:t> </a:t>
                </a:r>
              </a:p>
            </p:txBody>
          </p:sp>
        </mc:Fallback>
      </mc:AlternateContent>
    </p:spTree>
    <p:extLst>
      <p:ext uri="{BB962C8B-B14F-4D97-AF65-F5344CB8AC3E}">
        <p14:creationId xmlns:p14="http://schemas.microsoft.com/office/powerpoint/2010/main" val="30675382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FDFDF-FC98-591E-8761-C8FC7931D2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7BB744-135E-8BA0-5F1F-0EC486AB3C40}"/>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32EF94B-6EFC-1C1E-7673-F79C3F88FB0D}"/>
                  </a:ext>
                </a:extLst>
              </p:cNvPr>
              <p:cNvSpPr>
                <a:spLocks noGrp="1"/>
              </p:cNvSpPr>
              <p:nvPr>
                <p:ph idx="1"/>
              </p:nvPr>
            </p:nvSpPr>
            <p:spPr>
              <a:xfrm>
                <a:off x="198304" y="1825625"/>
                <a:ext cx="11155496" cy="4189585"/>
              </a:xfrm>
            </p:spPr>
            <p:txBody>
              <a:bodyPr>
                <a:normAutofit fontScale="92500" lnSpcReduction="10000"/>
              </a:bodyPr>
              <a:lstStyle/>
              <a:p>
                <a:pPr marL="0" indent="0" algn="r" defTabSz="914400" rtl="1" eaLnBrk="1" latinLnBrk="0" hangingPunct="1">
                  <a:lnSpc>
                    <a:spcPct val="90000"/>
                  </a:lnSpc>
                  <a:spcBef>
                    <a:spcPts val="1000"/>
                  </a:spcBef>
                  <a:buNone/>
                </a:pPr>
                <a:r>
                  <a:rPr lang="he-IL" sz="2400" dirty="0"/>
                  <a:t>פתרון סעיף ה׳:</a:t>
                </a:r>
              </a:p>
              <a:p>
                <a:pPr marL="0" indent="0" algn="r" rtl="1">
                  <a:buNone/>
                </a:pPr>
                <a:br>
                  <a:rPr lang="en-US" sz="2400" dirty="0"/>
                </a:br>
                <a:r>
                  <a:rPr lang="he-IL" sz="2400" dirty="0"/>
                  <a:t>אם נפשט את שלבי יצירת הפונקציה </a:t>
                </a:r>
                <a:r>
                  <a:rPr lang="en-US" sz="2400" dirty="0"/>
                  <a:t>g(x)</a:t>
                </a:r>
                <a:r>
                  <a:rPr lang="he-IL" sz="2400" dirty="0"/>
                  <a:t>: קודם כל, מפחיתים </a:t>
                </a:r>
                <a:r>
                  <a:rPr lang="en-US" sz="2400" dirty="0"/>
                  <a:t>0.25</a:t>
                </a:r>
                <a:r>
                  <a:rPr lang="he-IL" sz="2400" dirty="0"/>
                  <a:t> מכל ערכי ה-</a:t>
                </a:r>
                <a:r>
                  <a:rPr lang="en-US" sz="2400" dirty="0"/>
                  <a:t>y</a:t>
                </a:r>
                <a:r>
                  <a:rPr lang="he-IL" sz="2400" dirty="0"/>
                  <a:t> של </a:t>
                </a:r>
                <a:r>
                  <a:rPr lang="en-US" sz="2400" dirty="0"/>
                  <a:t>f(x)</a:t>
                </a:r>
                <a:r>
                  <a:rPr lang="he-IL" sz="2400" dirty="0"/>
                  <a:t>. כלומר, נקודות הקיצון </a:t>
                </a:r>
                <a:r>
                  <a:rPr lang="he-IL" sz="2400" b="1" dirty="0"/>
                  <a:t>עד רגע זה</a:t>
                </a:r>
                <a:r>
                  <a:rPr lang="he-IL" sz="2400" dirty="0"/>
                  <a:t> הם </a:t>
                </a:r>
                <a14:m>
                  <m:oMath xmlns:m="http://schemas.openxmlformats.org/officeDocument/2006/math">
                    <m:func>
                      <m:funcPr>
                        <m:ctrlPr>
                          <a:rPr lang="he-IL" sz="1400" b="1" i="1" smtClean="0">
                            <a:latin typeface="Cambria Math" panose="02040503050406030204" pitchFamily="18" charset="0"/>
                          </a:rPr>
                        </m:ctrlPr>
                      </m:funcPr>
                      <m:fName>
                        <m:r>
                          <a:rPr lang="en-US" sz="1400" b="1" i="0" smtClean="0">
                            <a:latin typeface="Cambria Math" panose="02040503050406030204" pitchFamily="18" charset="0"/>
                          </a:rPr>
                          <m:t>𝐦𝐢𝐧</m:t>
                        </m:r>
                      </m:fName>
                      <m:e>
                        <m:d>
                          <m:dPr>
                            <m:ctrlPr>
                              <a:rPr lang="en-US" sz="1400" b="1" i="1" smtClean="0">
                                <a:latin typeface="Cambria Math" panose="02040503050406030204" pitchFamily="18" charset="0"/>
                              </a:rPr>
                            </m:ctrlPr>
                          </m:dPr>
                          <m:e>
                            <m:r>
                              <a:rPr lang="en-US" sz="1400" b="1" i="1" smtClean="0">
                                <a:latin typeface="Cambria Math" panose="02040503050406030204" pitchFamily="18" charset="0"/>
                              </a:rPr>
                              <m:t>−</m:t>
                            </m:r>
                            <m:r>
                              <a:rPr lang="en-US" sz="1400" b="1" i="1" smtClean="0">
                                <a:latin typeface="Cambria Math" panose="02040503050406030204" pitchFamily="18" charset="0"/>
                              </a:rPr>
                              <m:t>𝝅</m:t>
                            </m:r>
                            <m:r>
                              <a:rPr lang="en-US" sz="1400" b="1" i="1" smtClean="0">
                                <a:latin typeface="Cambria Math" panose="02040503050406030204" pitchFamily="18" charset="0"/>
                              </a:rPr>
                              <m:t>, −</m:t>
                            </m:r>
                            <m:r>
                              <a:rPr lang="en-US" sz="1400" b="1" i="1" smtClean="0">
                                <a:latin typeface="Cambria Math" panose="02040503050406030204" pitchFamily="18" charset="0"/>
                              </a:rPr>
                              <m:t>𝟐</m:t>
                            </m:r>
                            <m:r>
                              <a:rPr lang="en-US" sz="1400" b="1" i="1" smtClean="0">
                                <a:latin typeface="Cambria Math" panose="02040503050406030204" pitchFamily="18" charset="0"/>
                              </a:rPr>
                              <m:t>.</m:t>
                            </m:r>
                            <m:r>
                              <a:rPr lang="en-US" sz="1400" b="1" i="1" smtClean="0">
                                <a:latin typeface="Cambria Math" panose="02040503050406030204" pitchFamily="18" charset="0"/>
                              </a:rPr>
                              <m:t>𝟐𝟓</m:t>
                            </m:r>
                          </m:e>
                        </m:d>
                        <m:r>
                          <a:rPr lang="en-US" sz="1400" b="1" i="1" smtClean="0">
                            <a:latin typeface="Cambria Math" panose="02040503050406030204" pitchFamily="18" charset="0"/>
                          </a:rPr>
                          <m:t>,</m:t>
                        </m:r>
                        <m:func>
                          <m:funcPr>
                            <m:ctrlPr>
                              <a:rPr lang="en-US" sz="1400" b="1" i="1" smtClean="0">
                                <a:latin typeface="Cambria Math" panose="02040503050406030204" pitchFamily="18" charset="0"/>
                              </a:rPr>
                            </m:ctrlPr>
                          </m:funcPr>
                          <m:fName>
                            <m:r>
                              <a:rPr lang="en-US" sz="1400" b="1" i="0" smtClean="0">
                                <a:latin typeface="Cambria Math" panose="02040503050406030204" pitchFamily="18" charset="0"/>
                              </a:rPr>
                              <m:t>𝐦𝐚𝐱</m:t>
                            </m:r>
                          </m:fName>
                          <m:e>
                            <m:d>
                              <m:dPr>
                                <m:ctrlPr>
                                  <a:rPr lang="en-US" sz="1400" b="1" i="1" smtClean="0">
                                    <a:latin typeface="Cambria Math" panose="02040503050406030204" pitchFamily="18" charset="0"/>
                                  </a:rPr>
                                </m:ctrlPr>
                              </m:dPr>
                              <m:e>
                                <m:r>
                                  <a:rPr lang="en-US" sz="1400" b="1" i="1" smtClean="0">
                                    <a:latin typeface="Cambria Math" panose="02040503050406030204" pitchFamily="18" charset="0"/>
                                  </a:rPr>
                                  <m:t>−</m:t>
                                </m:r>
                                <m:f>
                                  <m:fPr>
                                    <m:ctrlPr>
                                      <a:rPr lang="en-US" sz="1400" b="1" i="1" smtClean="0">
                                        <a:latin typeface="Cambria Math" panose="02040503050406030204" pitchFamily="18" charset="0"/>
                                      </a:rPr>
                                    </m:ctrlPr>
                                  </m:fPr>
                                  <m:num>
                                    <m:r>
                                      <a:rPr lang="en-US" sz="1400" b="1" i="1" smtClean="0">
                                        <a:latin typeface="Cambria Math" panose="02040503050406030204" pitchFamily="18" charset="0"/>
                                      </a:rPr>
                                      <m:t>𝝅</m:t>
                                    </m:r>
                                  </m:num>
                                  <m:den>
                                    <m:r>
                                      <a:rPr lang="en-US" sz="1400" b="1" i="1" smtClean="0">
                                        <a:latin typeface="Cambria Math" panose="02040503050406030204" pitchFamily="18" charset="0"/>
                                      </a:rPr>
                                      <m:t>𝟑</m:t>
                                    </m:r>
                                  </m:den>
                                </m:f>
                                <m:r>
                                  <a:rPr lang="en-US" sz="1400" b="1" i="1" smtClean="0">
                                    <a:latin typeface="Cambria Math" panose="02040503050406030204" pitchFamily="18" charset="0"/>
                                  </a:rPr>
                                  <m:t>,</m:t>
                                </m:r>
                                <m:r>
                                  <a:rPr lang="en-US" sz="1400" b="1" i="1" smtClean="0">
                                    <a:latin typeface="Cambria Math" panose="02040503050406030204" pitchFamily="18" charset="0"/>
                                  </a:rPr>
                                  <m:t>𝟎</m:t>
                                </m:r>
                                <m:r>
                                  <a:rPr lang="en-US" sz="1400" b="1" i="1" smtClean="0">
                                    <a:latin typeface="Cambria Math" panose="02040503050406030204" pitchFamily="18" charset="0"/>
                                  </a:rPr>
                                  <m:t> </m:t>
                                </m:r>
                              </m:e>
                            </m:d>
                          </m:e>
                        </m:func>
                        <m:r>
                          <a:rPr lang="en-US" sz="1400" b="1" i="1" smtClean="0">
                            <a:latin typeface="Cambria Math" panose="02040503050406030204" pitchFamily="18" charset="0"/>
                          </a:rPr>
                          <m:t>,</m:t>
                        </m:r>
                        <m:func>
                          <m:funcPr>
                            <m:ctrlPr>
                              <a:rPr lang="en-US" sz="1400" b="1" i="1" smtClean="0">
                                <a:latin typeface="Cambria Math" panose="02040503050406030204" pitchFamily="18" charset="0"/>
                              </a:rPr>
                            </m:ctrlPr>
                          </m:funcPr>
                          <m:fName>
                            <m:r>
                              <a:rPr lang="en-US" sz="1400" b="1" i="0" smtClean="0">
                                <a:latin typeface="Cambria Math" panose="02040503050406030204" pitchFamily="18" charset="0"/>
                              </a:rPr>
                              <m:t>𝐦𝐢𝐧</m:t>
                            </m:r>
                          </m:fName>
                          <m:e>
                            <m:d>
                              <m:dPr>
                                <m:ctrlPr>
                                  <a:rPr lang="en-US" sz="1400" b="1" i="1" smtClean="0">
                                    <a:latin typeface="Cambria Math" panose="02040503050406030204" pitchFamily="18" charset="0"/>
                                  </a:rPr>
                                </m:ctrlPr>
                              </m:dPr>
                              <m:e>
                                <m:r>
                                  <a:rPr lang="en-US" sz="1400" b="1" i="1" smtClean="0">
                                    <a:latin typeface="Cambria Math" panose="02040503050406030204" pitchFamily="18" charset="0"/>
                                  </a:rPr>
                                  <m:t>𝟎</m:t>
                                </m:r>
                                <m:r>
                                  <a:rPr lang="en-US" sz="1400" b="1" i="1" smtClean="0">
                                    <a:latin typeface="Cambria Math" panose="02040503050406030204" pitchFamily="18" charset="0"/>
                                  </a:rPr>
                                  <m:t>,−</m:t>
                                </m:r>
                                <m:r>
                                  <a:rPr lang="en-US" sz="1400" b="1" i="1" smtClean="0">
                                    <a:latin typeface="Cambria Math" panose="02040503050406030204" pitchFamily="18" charset="0"/>
                                  </a:rPr>
                                  <m:t>𝟎</m:t>
                                </m:r>
                                <m:r>
                                  <a:rPr lang="en-US" sz="1400" b="1" i="1" smtClean="0">
                                    <a:latin typeface="Cambria Math" panose="02040503050406030204" pitchFamily="18" charset="0"/>
                                  </a:rPr>
                                  <m:t>.</m:t>
                                </m:r>
                                <m:r>
                                  <a:rPr lang="en-US" sz="1400" b="1" i="1" smtClean="0">
                                    <a:latin typeface="Cambria Math" panose="02040503050406030204" pitchFamily="18" charset="0"/>
                                  </a:rPr>
                                  <m:t>𝟐𝟓</m:t>
                                </m:r>
                              </m:e>
                            </m:d>
                          </m:e>
                        </m:func>
                        <m:r>
                          <a:rPr lang="en-US" sz="1400" b="1" i="1" smtClean="0">
                            <a:latin typeface="Cambria Math" panose="02040503050406030204" pitchFamily="18" charset="0"/>
                          </a:rPr>
                          <m:t>,</m:t>
                        </m:r>
                        <m:func>
                          <m:funcPr>
                            <m:ctrlPr>
                              <a:rPr lang="en-US" sz="1400" b="1" i="1" smtClean="0">
                                <a:latin typeface="Cambria Math" panose="02040503050406030204" pitchFamily="18" charset="0"/>
                              </a:rPr>
                            </m:ctrlPr>
                          </m:funcPr>
                          <m:fName>
                            <m:r>
                              <a:rPr lang="en-US" sz="1400" b="1" i="0" smtClean="0">
                                <a:latin typeface="Cambria Math" panose="02040503050406030204" pitchFamily="18" charset="0"/>
                              </a:rPr>
                              <m:t>𝐦𝐚𝐱</m:t>
                            </m:r>
                          </m:fName>
                          <m:e>
                            <m:d>
                              <m:dPr>
                                <m:ctrlPr>
                                  <a:rPr lang="en-US" sz="1400" b="1" i="1" smtClean="0">
                                    <a:latin typeface="Cambria Math" panose="02040503050406030204" pitchFamily="18" charset="0"/>
                                  </a:rPr>
                                </m:ctrlPr>
                              </m:dPr>
                              <m:e>
                                <m:f>
                                  <m:fPr>
                                    <m:ctrlPr>
                                      <a:rPr lang="en-US" sz="1400" b="1" i="1" smtClean="0">
                                        <a:latin typeface="Cambria Math" panose="02040503050406030204" pitchFamily="18" charset="0"/>
                                      </a:rPr>
                                    </m:ctrlPr>
                                  </m:fPr>
                                  <m:num>
                                    <m:r>
                                      <a:rPr lang="en-US" sz="1400" b="1" i="1" smtClean="0">
                                        <a:latin typeface="Cambria Math" panose="02040503050406030204" pitchFamily="18" charset="0"/>
                                      </a:rPr>
                                      <m:t>𝝅</m:t>
                                    </m:r>
                                  </m:num>
                                  <m:den>
                                    <m:r>
                                      <a:rPr lang="en-US" sz="1400" b="1" i="1" smtClean="0">
                                        <a:latin typeface="Cambria Math" panose="02040503050406030204" pitchFamily="18" charset="0"/>
                                      </a:rPr>
                                      <m:t>𝟑</m:t>
                                    </m:r>
                                  </m:den>
                                </m:f>
                                <m:r>
                                  <a:rPr lang="en-US" sz="1400" b="1" i="1" smtClean="0">
                                    <a:latin typeface="Cambria Math" panose="02040503050406030204" pitchFamily="18" charset="0"/>
                                  </a:rPr>
                                  <m:t>, </m:t>
                                </m:r>
                                <m:r>
                                  <a:rPr lang="en-US" sz="1400" b="1" i="1" smtClean="0">
                                    <a:latin typeface="Cambria Math" panose="02040503050406030204" pitchFamily="18" charset="0"/>
                                  </a:rPr>
                                  <m:t>𝟎</m:t>
                                </m:r>
                              </m:e>
                            </m:d>
                          </m:e>
                        </m:func>
                        <m:r>
                          <a:rPr lang="en-US" sz="1400" b="1" i="1" smtClean="0">
                            <a:latin typeface="Cambria Math" panose="02040503050406030204" pitchFamily="18" charset="0"/>
                          </a:rPr>
                          <m:t>,</m:t>
                        </m:r>
                        <m:func>
                          <m:funcPr>
                            <m:ctrlPr>
                              <a:rPr lang="en-US" sz="1400" b="1" i="1" smtClean="0">
                                <a:latin typeface="Cambria Math" panose="02040503050406030204" pitchFamily="18" charset="0"/>
                              </a:rPr>
                            </m:ctrlPr>
                          </m:funcPr>
                          <m:fName>
                            <m:r>
                              <a:rPr lang="en-US" sz="1400" b="1" i="0" smtClean="0">
                                <a:latin typeface="Cambria Math" panose="02040503050406030204" pitchFamily="18" charset="0"/>
                              </a:rPr>
                              <m:t>𝐦𝐢𝐧</m:t>
                            </m:r>
                          </m:fName>
                          <m:e>
                            <m:r>
                              <a:rPr lang="en-US" sz="1400" b="1" i="1" smtClean="0">
                                <a:latin typeface="Cambria Math" panose="02040503050406030204" pitchFamily="18" charset="0"/>
                              </a:rPr>
                              <m:t> (</m:t>
                            </m:r>
                            <m:r>
                              <a:rPr lang="en-US" sz="1400" b="1" i="1" smtClean="0">
                                <a:latin typeface="Cambria Math" panose="02040503050406030204" pitchFamily="18" charset="0"/>
                              </a:rPr>
                              <m:t>𝝅</m:t>
                            </m:r>
                            <m:r>
                              <a:rPr lang="en-US" sz="1400" b="1" i="1" smtClean="0">
                                <a:latin typeface="Cambria Math" panose="02040503050406030204" pitchFamily="18" charset="0"/>
                              </a:rPr>
                              <m:t>, −</m:t>
                            </m:r>
                            <m:r>
                              <a:rPr lang="en-US" sz="1400" b="1" i="1" smtClean="0">
                                <a:latin typeface="Cambria Math" panose="02040503050406030204" pitchFamily="18" charset="0"/>
                              </a:rPr>
                              <m:t>𝟐</m:t>
                            </m:r>
                            <m:r>
                              <a:rPr lang="en-US" sz="1400" b="1" i="1" smtClean="0">
                                <a:latin typeface="Cambria Math" panose="02040503050406030204" pitchFamily="18" charset="0"/>
                              </a:rPr>
                              <m:t>.</m:t>
                            </m:r>
                            <m:r>
                              <a:rPr lang="en-US" sz="1400" b="1" i="1" smtClean="0">
                                <a:latin typeface="Cambria Math" panose="02040503050406030204" pitchFamily="18" charset="0"/>
                              </a:rPr>
                              <m:t>𝟐𝟓</m:t>
                            </m:r>
                            <m:r>
                              <a:rPr lang="en-US" sz="1400" b="1" i="1" smtClean="0">
                                <a:latin typeface="Cambria Math" panose="02040503050406030204" pitchFamily="18" charset="0"/>
                              </a:rPr>
                              <m:t>)</m:t>
                            </m:r>
                          </m:e>
                        </m:func>
                      </m:e>
                    </m:func>
                  </m:oMath>
                </a14:m>
                <a:endParaRPr lang="he-IL" sz="1400" b="1" dirty="0"/>
              </a:p>
              <a:p>
                <a:pPr marL="0" indent="0" algn="r" rtl="1">
                  <a:buNone/>
                </a:pPr>
                <a:endParaRPr lang="he-IL" sz="2400" b="1" dirty="0"/>
              </a:p>
              <a:p>
                <a:pPr marL="0" indent="0" algn="r" rtl="1">
                  <a:buNone/>
                </a:pPr>
                <a:r>
                  <a:rPr lang="he-IL" sz="2400" dirty="0"/>
                  <a:t>כעת על הפונקציה החדשה הזו – מפעילים את הטרנספורמציה של ״אחד חלקי״ – סוג הקיצון מתהפך ממקס׳ </a:t>
                </a:r>
                <a:r>
                  <a:rPr lang="he-IL" sz="2400" dirty="0" err="1"/>
                  <a:t>למינ</a:t>
                </a:r>
                <a:r>
                  <a:rPr lang="he-IL" sz="2400" dirty="0"/>
                  <a:t>׳ ולהפך, וערכי ה-</a:t>
                </a:r>
                <a:r>
                  <a:rPr lang="en-US" sz="2400" dirty="0"/>
                  <a:t>y</a:t>
                </a:r>
                <a:r>
                  <a:rPr lang="he-IL" sz="2400" dirty="0"/>
                  <a:t> הקודמים עולים בחזקת 1-. חשוב לזכור – נקודות האפס של הפונקציה הקודמת כעת מבוטלות והופכות </a:t>
                </a:r>
                <a:r>
                  <a:rPr lang="he-IL" sz="2400" dirty="0" err="1"/>
                  <a:t>לאסימפטוטות</a:t>
                </a:r>
                <a:r>
                  <a:rPr lang="he-IL" sz="2400" dirty="0"/>
                  <a:t> אנכיות. </a:t>
                </a:r>
              </a:p>
              <a:p>
                <a:pPr marL="0" indent="0" algn="r" rtl="1">
                  <a:buNone/>
                </a:pPr>
                <a:r>
                  <a:rPr lang="he-IL" sz="2400" dirty="0"/>
                  <a:t> לכן </a:t>
                </a:r>
                <a:r>
                  <a:rPr lang="he-IL" sz="2400" b="1" dirty="0"/>
                  <a:t>נקודות הקיצון של </a:t>
                </a:r>
                <a:r>
                  <a:rPr lang="en-US" sz="2400" b="1" dirty="0"/>
                  <a:t>g(x)</a:t>
                </a:r>
                <a:r>
                  <a:rPr lang="he-IL" sz="2400" b="1" dirty="0"/>
                  <a:t> לאחר ניתוח שלבי הטרנספורמציה</a:t>
                </a:r>
                <a:r>
                  <a:rPr lang="he-IL" sz="2400" dirty="0"/>
                  <a:t> הן: </a:t>
                </a:r>
              </a:p>
              <a:p>
                <a:pPr marL="0" indent="0" algn="r" rtl="1">
                  <a:buNone/>
                </a:pPr>
                <a:endParaRPr lang="he-IL" sz="2400" dirty="0"/>
              </a:p>
              <a:p>
                <a:pPr marL="0" indent="0" algn="r" rtl="1">
                  <a:buNone/>
                </a:pPr>
                <a14:m>
                  <m:oMathPara xmlns:m="http://schemas.openxmlformats.org/officeDocument/2006/math">
                    <m:oMathParaPr>
                      <m:jc m:val="centerGroup"/>
                    </m:oMathParaPr>
                    <m:oMath xmlns:m="http://schemas.openxmlformats.org/officeDocument/2006/math">
                      <m:func>
                        <m:funcPr>
                          <m:ctrlPr>
                            <a:rPr lang="he-IL" sz="2400" b="1" i="1" smtClean="0">
                              <a:latin typeface="Cambria Math" panose="02040503050406030204" pitchFamily="18" charset="0"/>
                            </a:rPr>
                          </m:ctrlPr>
                        </m:funcPr>
                        <m:fName>
                          <m:r>
                            <a:rPr lang="en-US" sz="2400" b="1" i="0" smtClean="0">
                              <a:latin typeface="Cambria Math" panose="02040503050406030204" pitchFamily="18" charset="0"/>
                            </a:rPr>
                            <m:t>𝐦𝐚𝐱</m:t>
                          </m:r>
                        </m:fName>
                        <m:e>
                          <m:d>
                            <m:dPr>
                              <m:ctrlPr>
                                <a:rPr lang="en-US" sz="2400" b="1" i="1" smtClean="0">
                                  <a:latin typeface="Cambria Math" panose="02040503050406030204" pitchFamily="18" charset="0"/>
                                </a:rPr>
                              </m:ctrlPr>
                            </m:dPr>
                            <m:e>
                              <m:r>
                                <a:rPr lang="en-US" sz="2400" b="1" i="1" smtClean="0">
                                  <a:latin typeface="Cambria Math" panose="02040503050406030204" pitchFamily="18" charset="0"/>
                                </a:rPr>
                                <m:t>−</m:t>
                              </m:r>
                              <m:r>
                                <a:rPr lang="en-US" sz="2400" b="1" i="1" smtClean="0">
                                  <a:latin typeface="Cambria Math" panose="02040503050406030204" pitchFamily="18" charset="0"/>
                                </a:rPr>
                                <m:t>𝝅</m:t>
                              </m:r>
                              <m:r>
                                <a:rPr lang="en-US" sz="2400" b="1" i="1" smtClean="0">
                                  <a:latin typeface="Cambria Math" panose="02040503050406030204" pitchFamily="18" charset="0"/>
                                </a:rPr>
                                <m:t>, −</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𝟒</m:t>
                                  </m:r>
                                </m:num>
                                <m:den>
                                  <m:r>
                                    <a:rPr lang="en-US" sz="2400" b="1" i="1" smtClean="0">
                                      <a:latin typeface="Cambria Math" panose="02040503050406030204" pitchFamily="18" charset="0"/>
                                    </a:rPr>
                                    <m:t>𝟗</m:t>
                                  </m:r>
                                </m:den>
                              </m:f>
                            </m:e>
                          </m:d>
                          <m:r>
                            <a:rPr lang="en-US" sz="2400" b="1" i="1" smtClean="0">
                              <a:latin typeface="Cambria Math" panose="02040503050406030204" pitchFamily="18" charset="0"/>
                            </a:rPr>
                            <m:t>,</m:t>
                          </m:r>
                          <m:func>
                            <m:funcPr>
                              <m:ctrlPr>
                                <a:rPr lang="en-US" sz="2400" b="1" i="1" smtClean="0">
                                  <a:latin typeface="Cambria Math" panose="02040503050406030204" pitchFamily="18" charset="0"/>
                                </a:rPr>
                              </m:ctrlPr>
                            </m:funcPr>
                            <m:fName>
                              <m:r>
                                <a:rPr lang="en-US" sz="2400" b="1" i="0" smtClean="0">
                                  <a:latin typeface="Cambria Math" panose="02040503050406030204" pitchFamily="18" charset="0"/>
                                </a:rPr>
                                <m:t>𝐦𝐚𝐱</m:t>
                              </m:r>
                            </m:fName>
                            <m:e>
                              <m:d>
                                <m:dPr>
                                  <m:ctrlPr>
                                    <a:rPr lang="en-US" sz="2400" b="1" i="1" smtClean="0">
                                      <a:latin typeface="Cambria Math" panose="02040503050406030204" pitchFamily="18" charset="0"/>
                                    </a:rPr>
                                  </m:ctrlPr>
                                </m:dPr>
                                <m:e>
                                  <m:r>
                                    <a:rPr lang="en-US" sz="2400" b="1" i="1" smtClean="0">
                                      <a:latin typeface="Cambria Math" panose="02040503050406030204" pitchFamily="18" charset="0"/>
                                    </a:rPr>
                                    <m:t>𝟎</m:t>
                                  </m:r>
                                  <m:r>
                                    <a:rPr lang="en-US" sz="2400" b="1" i="1" smtClean="0">
                                      <a:latin typeface="Cambria Math" panose="02040503050406030204" pitchFamily="18" charset="0"/>
                                    </a:rPr>
                                    <m:t>,−</m:t>
                                  </m:r>
                                  <m:r>
                                    <a:rPr lang="en-US" sz="2400" b="1" i="1" smtClean="0">
                                      <a:latin typeface="Cambria Math" panose="02040503050406030204" pitchFamily="18" charset="0"/>
                                    </a:rPr>
                                    <m:t>𝟒</m:t>
                                  </m:r>
                                </m:e>
                              </m:d>
                            </m:e>
                          </m:func>
                          <m:r>
                            <a:rPr lang="en-US" sz="2400" b="1" i="1" smtClean="0">
                              <a:latin typeface="Cambria Math" panose="02040503050406030204" pitchFamily="18" charset="0"/>
                            </a:rPr>
                            <m:t>, </m:t>
                          </m:r>
                          <m:r>
                            <a:rPr lang="en-US" sz="2400" b="1" i="1" smtClean="0">
                              <a:latin typeface="Cambria Math" panose="02040503050406030204" pitchFamily="18" charset="0"/>
                            </a:rPr>
                            <m:t>𝒎𝒂𝒙</m:t>
                          </m:r>
                          <m:d>
                            <m:dPr>
                              <m:ctrlPr>
                                <a:rPr lang="en-US" sz="2400" b="1" i="1" smtClean="0">
                                  <a:latin typeface="Cambria Math" panose="02040503050406030204" pitchFamily="18" charset="0"/>
                                </a:rPr>
                              </m:ctrlPr>
                            </m:dPr>
                            <m:e>
                              <m:r>
                                <a:rPr lang="en-US" sz="2400" b="1" i="1" smtClean="0">
                                  <a:latin typeface="Cambria Math" panose="02040503050406030204" pitchFamily="18" charset="0"/>
                                </a:rPr>
                                <m:t>−</m:t>
                              </m:r>
                              <m:r>
                                <a:rPr lang="en-US" sz="2400" b="1" i="1" smtClean="0">
                                  <a:latin typeface="Cambria Math" panose="02040503050406030204" pitchFamily="18" charset="0"/>
                                </a:rPr>
                                <m:t>𝝅</m:t>
                              </m:r>
                              <m:r>
                                <a:rPr lang="en-US" sz="2400" b="1" i="1" smtClean="0">
                                  <a:latin typeface="Cambria Math" panose="02040503050406030204" pitchFamily="18" charset="0"/>
                                </a:rPr>
                                <m:t>, −</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𝟒</m:t>
                                  </m:r>
                                </m:num>
                                <m:den>
                                  <m:r>
                                    <a:rPr lang="en-US" sz="2400" b="1" i="1" smtClean="0">
                                      <a:latin typeface="Cambria Math" panose="02040503050406030204" pitchFamily="18" charset="0"/>
                                    </a:rPr>
                                    <m:t>𝟗</m:t>
                                  </m:r>
                                </m:den>
                              </m:f>
                            </m:e>
                          </m:d>
                          <m:r>
                            <a:rPr lang="en-US" sz="2400" b="1" i="1" smtClean="0">
                              <a:latin typeface="Cambria Math" panose="02040503050406030204" pitchFamily="18" charset="0"/>
                            </a:rPr>
                            <m:t> </m:t>
                          </m:r>
                        </m:e>
                      </m:func>
                    </m:oMath>
                  </m:oMathPara>
                </a14:m>
                <a:endParaRPr lang="he-IL" sz="2400" b="1" dirty="0"/>
              </a:p>
            </p:txBody>
          </p:sp>
        </mc:Choice>
        <mc:Fallback xmlns="">
          <p:sp>
            <p:nvSpPr>
              <p:cNvPr id="6" name="Content Placeholder 5">
                <a:extLst>
                  <a:ext uri="{FF2B5EF4-FFF2-40B4-BE49-F238E27FC236}">
                    <a16:creationId xmlns:a16="http://schemas.microsoft.com/office/drawing/2014/main" id="{C32EF94B-6EFC-1C1E-7673-F79C3F88FB0D}"/>
                  </a:ext>
                </a:extLst>
              </p:cNvPr>
              <p:cNvSpPr>
                <a:spLocks noGrp="1" noRot="1" noChangeAspect="1" noMove="1" noResize="1" noEditPoints="1" noAdjustHandles="1" noChangeArrowheads="1" noChangeShapeType="1" noTextEdit="1"/>
              </p:cNvSpPr>
              <p:nvPr>
                <p:ph idx="1"/>
              </p:nvPr>
            </p:nvSpPr>
            <p:spPr>
              <a:xfrm>
                <a:off x="198304" y="1825625"/>
                <a:ext cx="11155496" cy="4189585"/>
              </a:xfrm>
              <a:blipFill>
                <a:blip r:embed="rId3"/>
                <a:stretch>
                  <a:fillRect t="-2417" r="-682"/>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B65A5EF-B287-9006-4F99-9A11A0F27CC0}"/>
                  </a:ext>
                </a:extLst>
              </p14:cNvPr>
              <p14:cNvContentPartPr/>
              <p14:nvPr/>
            </p14:nvContentPartPr>
            <p14:xfrm>
              <a:off x="5928236" y="5492743"/>
              <a:ext cx="360" cy="360"/>
            </p14:xfrm>
          </p:contentPart>
        </mc:Choice>
        <mc:Fallback xmlns="">
          <p:pic>
            <p:nvPicPr>
              <p:cNvPr id="3" name="Ink 2">
                <a:extLst>
                  <a:ext uri="{FF2B5EF4-FFF2-40B4-BE49-F238E27FC236}">
                    <a16:creationId xmlns:a16="http://schemas.microsoft.com/office/drawing/2014/main" id="{2B65A5EF-B287-9006-4F99-9A11A0F27CC0}"/>
                  </a:ext>
                </a:extLst>
              </p:cNvPr>
              <p:cNvPicPr/>
              <p:nvPr/>
            </p:nvPicPr>
            <p:blipFill>
              <a:blip r:embed="rId5"/>
              <a:stretch>
                <a:fillRect/>
              </a:stretch>
            </p:blipFill>
            <p:spPr>
              <a:xfrm>
                <a:off x="5923916" y="5488423"/>
                <a:ext cx="9000" cy="9000"/>
              </a:xfrm>
              <a:prstGeom prst="rect">
                <a:avLst/>
              </a:prstGeom>
            </p:spPr>
          </p:pic>
        </mc:Fallback>
      </mc:AlternateContent>
    </p:spTree>
    <p:extLst>
      <p:ext uri="{BB962C8B-B14F-4D97-AF65-F5344CB8AC3E}">
        <p14:creationId xmlns:p14="http://schemas.microsoft.com/office/powerpoint/2010/main" val="15978493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41FFC-88C5-8BAD-DB39-14857ED67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655319-7DF2-E8FA-9355-D6F2BA99B1CE}"/>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p:sp>
        <p:nvSpPr>
          <p:cNvPr id="6" name="Content Placeholder 5">
            <a:extLst>
              <a:ext uri="{FF2B5EF4-FFF2-40B4-BE49-F238E27FC236}">
                <a16:creationId xmlns:a16="http://schemas.microsoft.com/office/drawing/2014/main" id="{C09FFC32-FCAD-E9A6-769F-FAA5DC2F8CC1}"/>
              </a:ext>
            </a:extLst>
          </p:cNvPr>
          <p:cNvSpPr>
            <a:spLocks noGrp="1"/>
          </p:cNvSpPr>
          <p:nvPr>
            <p:ph idx="1"/>
          </p:nvPr>
        </p:nvSpPr>
        <p:spPr>
          <a:xfrm>
            <a:off x="198304" y="1825625"/>
            <a:ext cx="11155496" cy="4189585"/>
          </a:xfrm>
        </p:spPr>
        <p:txBody>
          <a:bodyPr>
            <a:normAutofit fontScale="92500" lnSpcReduction="20000"/>
          </a:bodyPr>
          <a:lstStyle/>
          <a:p>
            <a:pPr marL="0" indent="0" algn="r" defTabSz="914400" rtl="1" eaLnBrk="1" latinLnBrk="0" hangingPunct="1">
              <a:lnSpc>
                <a:spcPct val="90000"/>
              </a:lnSpc>
              <a:spcBef>
                <a:spcPts val="1000"/>
              </a:spcBef>
              <a:buNone/>
            </a:pPr>
            <a:r>
              <a:rPr lang="he-IL" sz="2400" dirty="0"/>
              <a:t>פתרון סעיף ו׳:</a:t>
            </a:r>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r>
              <a:rPr lang="he-IL" sz="2400" dirty="0"/>
              <a:t>ראשית כל, נשרטט את גרף הפונקציה </a:t>
            </a:r>
            <a:r>
              <a:rPr lang="en-US" sz="2400" dirty="0"/>
              <a:t>f(x)-0.25</a:t>
            </a:r>
            <a:r>
              <a:rPr lang="he-IL" sz="2400" dirty="0"/>
              <a:t> על מנת לראות את תהליך בניית הטרנספורמציה בצורה גרפית:</a:t>
            </a:r>
            <a:endParaRPr lang="en-US" sz="2400" dirty="0"/>
          </a:p>
          <a:p>
            <a:pPr marL="0" indent="0" algn="r" defTabSz="914400" rtl="1" eaLnBrk="1" latinLnBrk="0" hangingPunct="1">
              <a:lnSpc>
                <a:spcPct val="90000"/>
              </a:lnSpc>
              <a:spcBef>
                <a:spcPts val="1000"/>
              </a:spcBef>
              <a:buNone/>
            </a:pPr>
            <a:endParaRPr lang="en-US" sz="2400" dirty="0"/>
          </a:p>
          <a:p>
            <a:pPr marL="0" indent="0" algn="r" defTabSz="914400" rtl="1" eaLnBrk="1" latinLnBrk="0" hangingPunct="1">
              <a:lnSpc>
                <a:spcPct val="90000"/>
              </a:lnSpc>
              <a:spcBef>
                <a:spcPts val="1000"/>
              </a:spcBef>
              <a:buNone/>
            </a:pPr>
            <a:endParaRPr lang="en-US" sz="2400" dirty="0"/>
          </a:p>
          <a:p>
            <a:pPr marL="0" indent="0" algn="r" defTabSz="914400" rtl="1" eaLnBrk="1" latinLnBrk="0" hangingPunct="1">
              <a:lnSpc>
                <a:spcPct val="90000"/>
              </a:lnSpc>
              <a:spcBef>
                <a:spcPts val="1000"/>
              </a:spcBef>
              <a:buNone/>
            </a:pPr>
            <a:endParaRPr lang="en-US" sz="2400" dirty="0"/>
          </a:p>
          <a:p>
            <a:pPr marL="0" indent="0" algn="r" defTabSz="914400" rtl="1" eaLnBrk="1" latinLnBrk="0" hangingPunct="1">
              <a:lnSpc>
                <a:spcPct val="90000"/>
              </a:lnSpc>
              <a:spcBef>
                <a:spcPts val="1000"/>
              </a:spcBef>
              <a:buNone/>
            </a:pPr>
            <a:endParaRPr lang="en-US" sz="2400" dirty="0"/>
          </a:p>
          <a:p>
            <a:pPr marL="0" indent="0" algn="r" defTabSz="914400" rtl="1" eaLnBrk="1" latinLnBrk="0" hangingPunct="1">
              <a:lnSpc>
                <a:spcPct val="90000"/>
              </a:lnSpc>
              <a:spcBef>
                <a:spcPts val="1000"/>
              </a:spcBef>
              <a:buNone/>
            </a:pPr>
            <a:endParaRPr lang="en-US" sz="2400" dirty="0"/>
          </a:p>
          <a:p>
            <a:pPr marL="0" indent="0" algn="r" defTabSz="914400" rtl="1" eaLnBrk="1" latinLnBrk="0" hangingPunct="1">
              <a:lnSpc>
                <a:spcPct val="90000"/>
              </a:lnSpc>
              <a:spcBef>
                <a:spcPts val="1000"/>
              </a:spcBef>
              <a:buNone/>
            </a:pPr>
            <a:endParaRPr lang="en-US" sz="2400" dirty="0"/>
          </a:p>
          <a:p>
            <a:pPr marL="0" indent="0" algn="r" defTabSz="914400" rtl="1" eaLnBrk="1" latinLnBrk="0" hangingPunct="1">
              <a:lnSpc>
                <a:spcPct val="90000"/>
              </a:lnSpc>
              <a:spcBef>
                <a:spcPts val="1000"/>
              </a:spcBef>
              <a:buNone/>
            </a:pPr>
            <a:r>
              <a:rPr lang="he-IL" sz="2400" dirty="0"/>
              <a:t>כעת נבצע על הגרף הזה את טרנספורמציית ״אחד חלקי״ – נקודות האפס יהפכו </a:t>
            </a:r>
            <a:r>
              <a:rPr lang="he-IL" sz="2400" dirty="0" err="1"/>
              <a:t>לאסימפטוטות</a:t>
            </a:r>
            <a:r>
              <a:rPr lang="he-IL" sz="2400" dirty="0"/>
              <a:t> אנכיות, נקודות הקיצון יתהפכו, ערכי ה-</a:t>
            </a:r>
            <a:r>
              <a:rPr lang="en-US" sz="2400" dirty="0"/>
              <a:t>y</a:t>
            </a:r>
            <a:r>
              <a:rPr lang="he-IL" sz="2400" dirty="0"/>
              <a:t> יעלו בחזקת 1- ותחומי העלייה והירידה יתהפכו:</a:t>
            </a:r>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endParaRPr lang="he-IL" sz="2400" dirty="0"/>
          </a:p>
        </p:txBody>
      </p:sp>
      <p:pic>
        <p:nvPicPr>
          <p:cNvPr id="35" name="Picture 34">
            <a:extLst>
              <a:ext uri="{FF2B5EF4-FFF2-40B4-BE49-F238E27FC236}">
                <a16:creationId xmlns:a16="http://schemas.microsoft.com/office/drawing/2014/main" id="{B59A08E4-2CD0-6783-7575-68F5765E94DD}"/>
              </a:ext>
            </a:extLst>
          </p:cNvPr>
          <p:cNvPicPr>
            <a:picLocks noChangeAspect="1"/>
          </p:cNvPicPr>
          <p:nvPr/>
        </p:nvPicPr>
        <p:blipFill>
          <a:blip r:embed="rId3"/>
          <a:stretch>
            <a:fillRect/>
          </a:stretch>
        </p:blipFill>
        <p:spPr>
          <a:xfrm>
            <a:off x="4982817" y="3216873"/>
            <a:ext cx="2226366" cy="2023622"/>
          </a:xfrm>
          <a:prstGeom prst="rect">
            <a:avLst/>
          </a:prstGeom>
        </p:spPr>
      </p:pic>
    </p:spTree>
    <p:extLst>
      <p:ext uri="{BB962C8B-B14F-4D97-AF65-F5344CB8AC3E}">
        <p14:creationId xmlns:p14="http://schemas.microsoft.com/office/powerpoint/2010/main" val="5829141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91382-95D2-F0F0-8302-AE18CE8F1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FC39F-6427-72B8-0349-3FE5C83DBA23}"/>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חקירת פונקציות טריגונומטריות</a:t>
            </a:r>
            <a:endParaRPr lang="en-US" sz="2400" dirty="0"/>
          </a:p>
        </p:txBody>
      </p:sp>
      <p:sp>
        <p:nvSpPr>
          <p:cNvPr id="6" name="Content Placeholder 5">
            <a:extLst>
              <a:ext uri="{FF2B5EF4-FFF2-40B4-BE49-F238E27FC236}">
                <a16:creationId xmlns:a16="http://schemas.microsoft.com/office/drawing/2014/main" id="{717EF39D-3609-D965-FA03-17AF413971BD}"/>
              </a:ext>
            </a:extLst>
          </p:cNvPr>
          <p:cNvSpPr>
            <a:spLocks noGrp="1"/>
          </p:cNvSpPr>
          <p:nvPr>
            <p:ph idx="1"/>
          </p:nvPr>
        </p:nvSpPr>
        <p:spPr>
          <a:xfrm>
            <a:off x="198304" y="1825625"/>
            <a:ext cx="11155496" cy="4189585"/>
          </a:xfrm>
        </p:spPr>
        <p:txBody>
          <a:bodyPr>
            <a:normAutofit/>
          </a:bodyPr>
          <a:lstStyle/>
          <a:p>
            <a:pPr marL="0" indent="0" algn="r" defTabSz="914400" rtl="1" eaLnBrk="1" latinLnBrk="0" hangingPunct="1">
              <a:lnSpc>
                <a:spcPct val="90000"/>
              </a:lnSpc>
              <a:spcBef>
                <a:spcPts val="1000"/>
              </a:spcBef>
              <a:buNone/>
            </a:pPr>
            <a:r>
              <a:rPr lang="he-IL" sz="2400" dirty="0"/>
              <a:t>פתרון סעיף ו׳:</a:t>
            </a:r>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endParaRPr lang="he-IL" sz="2400" dirty="0"/>
          </a:p>
        </p:txBody>
      </p:sp>
      <p:grpSp>
        <p:nvGrpSpPr>
          <p:cNvPr id="3" name="Group 2">
            <a:extLst>
              <a:ext uri="{FF2B5EF4-FFF2-40B4-BE49-F238E27FC236}">
                <a16:creationId xmlns:a16="http://schemas.microsoft.com/office/drawing/2014/main" id="{8F403658-C557-8B89-9F4E-2DA03A9ECCDE}"/>
              </a:ext>
            </a:extLst>
          </p:cNvPr>
          <p:cNvGrpSpPr/>
          <p:nvPr/>
        </p:nvGrpSpPr>
        <p:grpSpPr>
          <a:xfrm>
            <a:off x="4266244" y="2668268"/>
            <a:ext cx="3359233" cy="3095407"/>
            <a:chOff x="729465" y="1671802"/>
            <a:chExt cx="3359233" cy="3095407"/>
          </a:xfrm>
        </p:grpSpPr>
        <p:cxnSp>
          <p:nvCxnSpPr>
            <p:cNvPr id="4" name="Straight Arrow Connector 3">
              <a:extLst>
                <a:ext uri="{FF2B5EF4-FFF2-40B4-BE49-F238E27FC236}">
                  <a16:creationId xmlns:a16="http://schemas.microsoft.com/office/drawing/2014/main" id="{EEADB3BC-FAAE-1784-CB0D-B7B61F129C31}"/>
                </a:ext>
              </a:extLst>
            </p:cNvPr>
            <p:cNvCxnSpPr/>
            <p:nvPr/>
          </p:nvCxnSpPr>
          <p:spPr>
            <a:xfrm flipV="1">
              <a:off x="2260315" y="2054831"/>
              <a:ext cx="0" cy="27123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A7475342-F30C-FF0D-F0F2-9DAE1F7B70FD}"/>
                </a:ext>
              </a:extLst>
            </p:cNvPr>
            <p:cNvCxnSpPr>
              <a:cxnSpLocks/>
            </p:cNvCxnSpPr>
            <p:nvPr/>
          </p:nvCxnSpPr>
          <p:spPr>
            <a:xfrm>
              <a:off x="729465" y="3696984"/>
              <a:ext cx="303943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150BFEE3-DE36-CB82-BE82-73DDC5743217}"/>
                </a:ext>
              </a:extLst>
            </p:cNvPr>
            <p:cNvSpPr txBox="1"/>
            <p:nvPr/>
          </p:nvSpPr>
          <p:spPr>
            <a:xfrm>
              <a:off x="3801440" y="3512318"/>
              <a:ext cx="287258" cy="369332"/>
            </a:xfrm>
            <a:prstGeom prst="rect">
              <a:avLst/>
            </a:prstGeom>
            <a:noFill/>
          </p:spPr>
          <p:txBody>
            <a:bodyPr wrap="none" rtlCol="0">
              <a:spAutoFit/>
            </a:bodyPr>
            <a:lstStyle/>
            <a:p>
              <a:pPr marL="0" algn="r" defTabSz="914400" rtl="1" eaLnBrk="1" latinLnBrk="0" hangingPunct="1"/>
              <a:r>
                <a:rPr lang="he-IL" dirty="0"/>
                <a:t>x</a:t>
              </a:r>
              <a:endParaRPr lang="en-US" dirty="0"/>
            </a:p>
          </p:txBody>
        </p:sp>
        <p:sp>
          <p:nvSpPr>
            <p:cNvPr id="8" name="TextBox 7">
              <a:extLst>
                <a:ext uri="{FF2B5EF4-FFF2-40B4-BE49-F238E27FC236}">
                  <a16:creationId xmlns:a16="http://schemas.microsoft.com/office/drawing/2014/main" id="{E08E22FD-8B73-42EA-430F-7937B70A06C8}"/>
                </a:ext>
              </a:extLst>
            </p:cNvPr>
            <p:cNvSpPr txBox="1"/>
            <p:nvPr/>
          </p:nvSpPr>
          <p:spPr>
            <a:xfrm>
              <a:off x="2116686" y="1671802"/>
              <a:ext cx="287258" cy="369332"/>
            </a:xfrm>
            <a:prstGeom prst="rect">
              <a:avLst/>
            </a:prstGeom>
            <a:noFill/>
          </p:spPr>
          <p:txBody>
            <a:bodyPr wrap="none" rtlCol="0">
              <a:spAutoFit/>
            </a:bodyPr>
            <a:lstStyle/>
            <a:p>
              <a:pPr marL="0" algn="r" defTabSz="914400" rtl="1" eaLnBrk="1" latinLnBrk="0" hangingPunct="1"/>
              <a:r>
                <a:rPr lang="en-US" dirty="0"/>
                <a:t>y</a:t>
              </a:r>
            </a:p>
          </p:txBody>
        </p:sp>
      </p:gr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74C6B990-8996-A95B-E957-08C4485C21C4}"/>
                  </a:ext>
                </a:extLst>
              </p14:cNvPr>
              <p14:cNvContentPartPr/>
              <p14:nvPr/>
            </p14:nvContentPartPr>
            <p14:xfrm>
              <a:off x="5766996" y="5258139"/>
              <a:ext cx="37080" cy="46080"/>
            </p14:xfrm>
          </p:contentPart>
        </mc:Choice>
        <mc:Fallback xmlns="">
          <p:pic>
            <p:nvPicPr>
              <p:cNvPr id="9" name="Ink 8">
                <a:extLst>
                  <a:ext uri="{FF2B5EF4-FFF2-40B4-BE49-F238E27FC236}">
                    <a16:creationId xmlns:a16="http://schemas.microsoft.com/office/drawing/2014/main" id="{74C6B990-8996-A95B-E957-08C4485C21C4}"/>
                  </a:ext>
                </a:extLst>
              </p:cNvPr>
              <p:cNvPicPr/>
              <p:nvPr/>
            </p:nvPicPr>
            <p:blipFill>
              <a:blip r:embed="rId4"/>
              <a:stretch>
                <a:fillRect/>
              </a:stretch>
            </p:blipFill>
            <p:spPr>
              <a:xfrm>
                <a:off x="5762676" y="5253819"/>
                <a:ext cx="4572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644ABB60-923B-1133-1DB1-F266AAF02897}"/>
                  </a:ext>
                </a:extLst>
              </p14:cNvPr>
              <p14:cNvContentPartPr/>
              <p14:nvPr/>
            </p14:nvContentPartPr>
            <p14:xfrm>
              <a:off x="6219836" y="3090823"/>
              <a:ext cx="360" cy="36360"/>
            </p14:xfrm>
          </p:contentPart>
        </mc:Choice>
        <mc:Fallback xmlns="">
          <p:pic>
            <p:nvPicPr>
              <p:cNvPr id="10" name="Ink 9">
                <a:extLst>
                  <a:ext uri="{FF2B5EF4-FFF2-40B4-BE49-F238E27FC236}">
                    <a16:creationId xmlns:a16="http://schemas.microsoft.com/office/drawing/2014/main" id="{644ABB60-923B-1133-1DB1-F266AAF02897}"/>
                  </a:ext>
                </a:extLst>
              </p:cNvPr>
              <p:cNvPicPr/>
              <p:nvPr/>
            </p:nvPicPr>
            <p:blipFill>
              <a:blip r:embed="rId6"/>
              <a:stretch>
                <a:fillRect/>
              </a:stretch>
            </p:blipFill>
            <p:spPr>
              <a:xfrm>
                <a:off x="6213716" y="3084703"/>
                <a:ext cx="1260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951370FE-1102-308F-A9B4-5B55DC665C21}"/>
                  </a:ext>
                </a:extLst>
              </p14:cNvPr>
              <p14:cNvContentPartPr/>
              <p14:nvPr/>
            </p14:nvContentPartPr>
            <p14:xfrm>
              <a:off x="6223796" y="3239503"/>
              <a:ext cx="360" cy="113760"/>
            </p14:xfrm>
          </p:contentPart>
        </mc:Choice>
        <mc:Fallback xmlns="">
          <p:pic>
            <p:nvPicPr>
              <p:cNvPr id="11" name="Ink 10">
                <a:extLst>
                  <a:ext uri="{FF2B5EF4-FFF2-40B4-BE49-F238E27FC236}">
                    <a16:creationId xmlns:a16="http://schemas.microsoft.com/office/drawing/2014/main" id="{951370FE-1102-308F-A9B4-5B55DC665C21}"/>
                  </a:ext>
                </a:extLst>
              </p:cNvPr>
              <p:cNvPicPr/>
              <p:nvPr/>
            </p:nvPicPr>
            <p:blipFill>
              <a:blip r:embed="rId8"/>
              <a:stretch>
                <a:fillRect/>
              </a:stretch>
            </p:blipFill>
            <p:spPr>
              <a:xfrm>
                <a:off x="6217676" y="3233383"/>
                <a:ext cx="126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510FE20E-B336-0196-604E-21F61AEC0C97}"/>
                  </a:ext>
                </a:extLst>
              </p14:cNvPr>
              <p14:cNvContentPartPr/>
              <p14:nvPr/>
            </p14:nvContentPartPr>
            <p14:xfrm>
              <a:off x="6221636" y="3494023"/>
              <a:ext cx="360" cy="121680"/>
            </p14:xfrm>
          </p:contentPart>
        </mc:Choice>
        <mc:Fallback xmlns="">
          <p:pic>
            <p:nvPicPr>
              <p:cNvPr id="12" name="Ink 11">
                <a:extLst>
                  <a:ext uri="{FF2B5EF4-FFF2-40B4-BE49-F238E27FC236}">
                    <a16:creationId xmlns:a16="http://schemas.microsoft.com/office/drawing/2014/main" id="{510FE20E-B336-0196-604E-21F61AEC0C97}"/>
                  </a:ext>
                </a:extLst>
              </p:cNvPr>
              <p:cNvPicPr/>
              <p:nvPr/>
            </p:nvPicPr>
            <p:blipFill>
              <a:blip r:embed="rId10"/>
              <a:stretch>
                <a:fillRect/>
              </a:stretch>
            </p:blipFill>
            <p:spPr>
              <a:xfrm>
                <a:off x="6215516" y="3487903"/>
                <a:ext cx="126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E4BF0258-B9A9-E5A1-7A76-DA2B82AF2764}"/>
                  </a:ext>
                </a:extLst>
              </p14:cNvPr>
              <p14:cNvContentPartPr/>
              <p14:nvPr/>
            </p14:nvContentPartPr>
            <p14:xfrm>
              <a:off x="6221636" y="3797143"/>
              <a:ext cx="360" cy="137520"/>
            </p14:xfrm>
          </p:contentPart>
        </mc:Choice>
        <mc:Fallback xmlns="">
          <p:pic>
            <p:nvPicPr>
              <p:cNvPr id="13" name="Ink 12">
                <a:extLst>
                  <a:ext uri="{FF2B5EF4-FFF2-40B4-BE49-F238E27FC236}">
                    <a16:creationId xmlns:a16="http://schemas.microsoft.com/office/drawing/2014/main" id="{E4BF0258-B9A9-E5A1-7A76-DA2B82AF2764}"/>
                  </a:ext>
                </a:extLst>
              </p:cNvPr>
              <p:cNvPicPr/>
              <p:nvPr/>
            </p:nvPicPr>
            <p:blipFill>
              <a:blip r:embed="rId12"/>
              <a:stretch>
                <a:fillRect/>
              </a:stretch>
            </p:blipFill>
            <p:spPr>
              <a:xfrm>
                <a:off x="6215516" y="3791023"/>
                <a:ext cx="1260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94A23977-88F1-88AD-E99C-9289D8732538}"/>
                  </a:ext>
                </a:extLst>
              </p14:cNvPr>
              <p14:cNvContentPartPr/>
              <p14:nvPr/>
            </p14:nvContentPartPr>
            <p14:xfrm>
              <a:off x="6221636" y="4127983"/>
              <a:ext cx="360" cy="119520"/>
            </p14:xfrm>
          </p:contentPart>
        </mc:Choice>
        <mc:Fallback xmlns="">
          <p:pic>
            <p:nvPicPr>
              <p:cNvPr id="14" name="Ink 13">
                <a:extLst>
                  <a:ext uri="{FF2B5EF4-FFF2-40B4-BE49-F238E27FC236}">
                    <a16:creationId xmlns:a16="http://schemas.microsoft.com/office/drawing/2014/main" id="{94A23977-88F1-88AD-E99C-9289D8732538}"/>
                  </a:ext>
                </a:extLst>
              </p:cNvPr>
              <p:cNvPicPr/>
              <p:nvPr/>
            </p:nvPicPr>
            <p:blipFill>
              <a:blip r:embed="rId14"/>
              <a:stretch>
                <a:fillRect/>
              </a:stretch>
            </p:blipFill>
            <p:spPr>
              <a:xfrm>
                <a:off x="6215516" y="4121863"/>
                <a:ext cx="126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3E50A0BC-7390-F01F-E758-2B9BF4D4AC4A}"/>
                  </a:ext>
                </a:extLst>
              </p14:cNvPr>
              <p14:cNvContentPartPr/>
              <p14:nvPr/>
            </p14:nvContentPartPr>
            <p14:xfrm>
              <a:off x="6221636" y="4412743"/>
              <a:ext cx="360" cy="127080"/>
            </p14:xfrm>
          </p:contentPart>
        </mc:Choice>
        <mc:Fallback xmlns="">
          <p:pic>
            <p:nvPicPr>
              <p:cNvPr id="15" name="Ink 14">
                <a:extLst>
                  <a:ext uri="{FF2B5EF4-FFF2-40B4-BE49-F238E27FC236}">
                    <a16:creationId xmlns:a16="http://schemas.microsoft.com/office/drawing/2014/main" id="{3E50A0BC-7390-F01F-E758-2B9BF4D4AC4A}"/>
                  </a:ext>
                </a:extLst>
              </p:cNvPr>
              <p:cNvPicPr/>
              <p:nvPr/>
            </p:nvPicPr>
            <p:blipFill>
              <a:blip r:embed="rId10"/>
              <a:stretch>
                <a:fillRect/>
              </a:stretch>
            </p:blipFill>
            <p:spPr>
              <a:xfrm>
                <a:off x="6215516" y="4406623"/>
                <a:ext cx="1260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FD8B1387-4D37-7011-A791-EBBA426B8CD2}"/>
                  </a:ext>
                </a:extLst>
              </p14:cNvPr>
              <p14:cNvContentPartPr/>
              <p14:nvPr/>
            </p14:nvContentPartPr>
            <p14:xfrm>
              <a:off x="6238556" y="4761583"/>
              <a:ext cx="360" cy="116640"/>
            </p14:xfrm>
          </p:contentPart>
        </mc:Choice>
        <mc:Fallback xmlns="">
          <p:pic>
            <p:nvPicPr>
              <p:cNvPr id="16" name="Ink 15">
                <a:extLst>
                  <a:ext uri="{FF2B5EF4-FFF2-40B4-BE49-F238E27FC236}">
                    <a16:creationId xmlns:a16="http://schemas.microsoft.com/office/drawing/2014/main" id="{FD8B1387-4D37-7011-A791-EBBA426B8CD2}"/>
                  </a:ext>
                </a:extLst>
              </p:cNvPr>
              <p:cNvPicPr/>
              <p:nvPr/>
            </p:nvPicPr>
            <p:blipFill>
              <a:blip r:embed="rId14"/>
              <a:stretch>
                <a:fillRect/>
              </a:stretch>
            </p:blipFill>
            <p:spPr>
              <a:xfrm>
                <a:off x="6232436" y="4755463"/>
                <a:ext cx="1260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61E41310-5E68-25E2-73C5-93E752D620B0}"/>
                  </a:ext>
                </a:extLst>
              </p14:cNvPr>
              <p14:cNvContentPartPr/>
              <p14:nvPr/>
            </p14:nvContentPartPr>
            <p14:xfrm>
              <a:off x="6238556" y="4975783"/>
              <a:ext cx="360" cy="66240"/>
            </p14:xfrm>
          </p:contentPart>
        </mc:Choice>
        <mc:Fallback xmlns="">
          <p:pic>
            <p:nvPicPr>
              <p:cNvPr id="17" name="Ink 16">
                <a:extLst>
                  <a:ext uri="{FF2B5EF4-FFF2-40B4-BE49-F238E27FC236}">
                    <a16:creationId xmlns:a16="http://schemas.microsoft.com/office/drawing/2014/main" id="{61E41310-5E68-25E2-73C5-93E752D620B0}"/>
                  </a:ext>
                </a:extLst>
              </p:cNvPr>
              <p:cNvPicPr/>
              <p:nvPr/>
            </p:nvPicPr>
            <p:blipFill>
              <a:blip r:embed="rId18"/>
              <a:stretch>
                <a:fillRect/>
              </a:stretch>
            </p:blipFill>
            <p:spPr>
              <a:xfrm>
                <a:off x="6232436" y="4969663"/>
                <a:ext cx="126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C8BB60FC-2AD2-4956-F75A-20A29590E209}"/>
                  </a:ext>
                </a:extLst>
              </p14:cNvPr>
              <p14:cNvContentPartPr/>
              <p14:nvPr/>
            </p14:nvContentPartPr>
            <p14:xfrm>
              <a:off x="6236756" y="5152903"/>
              <a:ext cx="360" cy="110520"/>
            </p14:xfrm>
          </p:contentPart>
        </mc:Choice>
        <mc:Fallback xmlns="">
          <p:pic>
            <p:nvPicPr>
              <p:cNvPr id="18" name="Ink 17">
                <a:extLst>
                  <a:ext uri="{FF2B5EF4-FFF2-40B4-BE49-F238E27FC236}">
                    <a16:creationId xmlns:a16="http://schemas.microsoft.com/office/drawing/2014/main" id="{C8BB60FC-2AD2-4956-F75A-20A29590E209}"/>
                  </a:ext>
                </a:extLst>
              </p:cNvPr>
              <p:cNvPicPr/>
              <p:nvPr/>
            </p:nvPicPr>
            <p:blipFill>
              <a:blip r:embed="rId20"/>
              <a:stretch>
                <a:fillRect/>
              </a:stretch>
            </p:blipFill>
            <p:spPr>
              <a:xfrm>
                <a:off x="6230636" y="5146783"/>
                <a:ext cx="126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F0977AD7-DD7C-471C-432C-E8BB418FAB40}"/>
                  </a:ext>
                </a:extLst>
              </p14:cNvPr>
              <p14:cNvContentPartPr/>
              <p14:nvPr/>
            </p14:nvContentPartPr>
            <p14:xfrm>
              <a:off x="6236756" y="5391583"/>
              <a:ext cx="360" cy="97920"/>
            </p14:xfrm>
          </p:contentPart>
        </mc:Choice>
        <mc:Fallback xmlns="">
          <p:pic>
            <p:nvPicPr>
              <p:cNvPr id="19" name="Ink 18">
                <a:extLst>
                  <a:ext uri="{FF2B5EF4-FFF2-40B4-BE49-F238E27FC236}">
                    <a16:creationId xmlns:a16="http://schemas.microsoft.com/office/drawing/2014/main" id="{F0977AD7-DD7C-471C-432C-E8BB418FAB40}"/>
                  </a:ext>
                </a:extLst>
              </p:cNvPr>
              <p:cNvPicPr/>
              <p:nvPr/>
            </p:nvPicPr>
            <p:blipFill>
              <a:blip r:embed="rId22"/>
              <a:stretch>
                <a:fillRect/>
              </a:stretch>
            </p:blipFill>
            <p:spPr>
              <a:xfrm>
                <a:off x="6230636" y="5385463"/>
                <a:ext cx="126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B08F1E85-B9CA-5824-77EB-11609BC4EB7E}"/>
                  </a:ext>
                </a:extLst>
              </p14:cNvPr>
              <p14:cNvContentPartPr/>
              <p14:nvPr/>
            </p14:nvContentPartPr>
            <p14:xfrm>
              <a:off x="6236756" y="5648263"/>
              <a:ext cx="360" cy="118800"/>
            </p14:xfrm>
          </p:contentPart>
        </mc:Choice>
        <mc:Fallback xmlns="">
          <p:pic>
            <p:nvPicPr>
              <p:cNvPr id="20" name="Ink 19">
                <a:extLst>
                  <a:ext uri="{FF2B5EF4-FFF2-40B4-BE49-F238E27FC236}">
                    <a16:creationId xmlns:a16="http://schemas.microsoft.com/office/drawing/2014/main" id="{B08F1E85-B9CA-5824-77EB-11609BC4EB7E}"/>
                  </a:ext>
                </a:extLst>
              </p:cNvPr>
              <p:cNvPicPr/>
              <p:nvPr/>
            </p:nvPicPr>
            <p:blipFill>
              <a:blip r:embed="rId14"/>
              <a:stretch>
                <a:fillRect/>
              </a:stretch>
            </p:blipFill>
            <p:spPr>
              <a:xfrm>
                <a:off x="6230636" y="5642143"/>
                <a:ext cx="126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DB050EB3-6305-79C4-291A-DCD1D6272380}"/>
                  </a:ext>
                </a:extLst>
              </p14:cNvPr>
              <p14:cNvContentPartPr/>
              <p14:nvPr/>
            </p14:nvContentPartPr>
            <p14:xfrm>
              <a:off x="5392916" y="3083623"/>
              <a:ext cx="15120" cy="88200"/>
            </p14:xfrm>
          </p:contentPart>
        </mc:Choice>
        <mc:Fallback xmlns="">
          <p:pic>
            <p:nvPicPr>
              <p:cNvPr id="21" name="Ink 20">
                <a:extLst>
                  <a:ext uri="{FF2B5EF4-FFF2-40B4-BE49-F238E27FC236}">
                    <a16:creationId xmlns:a16="http://schemas.microsoft.com/office/drawing/2014/main" id="{DB050EB3-6305-79C4-291A-DCD1D6272380}"/>
                  </a:ext>
                </a:extLst>
              </p:cNvPr>
              <p:cNvPicPr/>
              <p:nvPr/>
            </p:nvPicPr>
            <p:blipFill>
              <a:blip r:embed="rId25"/>
              <a:stretch>
                <a:fillRect/>
              </a:stretch>
            </p:blipFill>
            <p:spPr>
              <a:xfrm>
                <a:off x="5386796" y="3077503"/>
                <a:ext cx="2736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82F62391-5876-D249-36BD-98C7D5AB6EFD}"/>
                  </a:ext>
                </a:extLst>
              </p14:cNvPr>
              <p14:cNvContentPartPr/>
              <p14:nvPr/>
            </p14:nvContentPartPr>
            <p14:xfrm>
              <a:off x="5407676" y="3295663"/>
              <a:ext cx="360" cy="79200"/>
            </p14:xfrm>
          </p:contentPart>
        </mc:Choice>
        <mc:Fallback xmlns="">
          <p:pic>
            <p:nvPicPr>
              <p:cNvPr id="22" name="Ink 21">
                <a:extLst>
                  <a:ext uri="{FF2B5EF4-FFF2-40B4-BE49-F238E27FC236}">
                    <a16:creationId xmlns:a16="http://schemas.microsoft.com/office/drawing/2014/main" id="{82F62391-5876-D249-36BD-98C7D5AB6EFD}"/>
                  </a:ext>
                </a:extLst>
              </p:cNvPr>
              <p:cNvPicPr/>
              <p:nvPr/>
            </p:nvPicPr>
            <p:blipFill>
              <a:blip r:embed="rId27"/>
              <a:stretch>
                <a:fillRect/>
              </a:stretch>
            </p:blipFill>
            <p:spPr>
              <a:xfrm>
                <a:off x="5401556" y="3289543"/>
                <a:ext cx="1260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4458BD16-6424-ABCA-49E7-933210ADC96A}"/>
                  </a:ext>
                </a:extLst>
              </p14:cNvPr>
              <p14:cNvContentPartPr/>
              <p14:nvPr/>
            </p14:nvContentPartPr>
            <p14:xfrm>
              <a:off x="5403356" y="3576103"/>
              <a:ext cx="360" cy="80280"/>
            </p14:xfrm>
          </p:contentPart>
        </mc:Choice>
        <mc:Fallback xmlns="">
          <p:pic>
            <p:nvPicPr>
              <p:cNvPr id="23" name="Ink 22">
                <a:extLst>
                  <a:ext uri="{FF2B5EF4-FFF2-40B4-BE49-F238E27FC236}">
                    <a16:creationId xmlns:a16="http://schemas.microsoft.com/office/drawing/2014/main" id="{4458BD16-6424-ABCA-49E7-933210ADC96A}"/>
                  </a:ext>
                </a:extLst>
              </p:cNvPr>
              <p:cNvPicPr/>
              <p:nvPr/>
            </p:nvPicPr>
            <p:blipFill>
              <a:blip r:embed="rId29"/>
              <a:stretch>
                <a:fillRect/>
              </a:stretch>
            </p:blipFill>
            <p:spPr>
              <a:xfrm>
                <a:off x="5397236" y="3569983"/>
                <a:ext cx="1260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573EDE22-D4A6-3483-756C-233746FC0658}"/>
                  </a:ext>
                </a:extLst>
              </p14:cNvPr>
              <p14:cNvContentPartPr/>
              <p14:nvPr/>
            </p14:nvContentPartPr>
            <p14:xfrm>
              <a:off x="5403356" y="3790303"/>
              <a:ext cx="360" cy="120600"/>
            </p14:xfrm>
          </p:contentPart>
        </mc:Choice>
        <mc:Fallback xmlns="">
          <p:pic>
            <p:nvPicPr>
              <p:cNvPr id="24" name="Ink 23">
                <a:extLst>
                  <a:ext uri="{FF2B5EF4-FFF2-40B4-BE49-F238E27FC236}">
                    <a16:creationId xmlns:a16="http://schemas.microsoft.com/office/drawing/2014/main" id="{573EDE22-D4A6-3483-756C-233746FC0658}"/>
                  </a:ext>
                </a:extLst>
              </p:cNvPr>
              <p:cNvPicPr/>
              <p:nvPr/>
            </p:nvPicPr>
            <p:blipFill>
              <a:blip r:embed="rId10"/>
              <a:stretch>
                <a:fillRect/>
              </a:stretch>
            </p:blipFill>
            <p:spPr>
              <a:xfrm>
                <a:off x="5397236" y="3784183"/>
                <a:ext cx="126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64FA3403-557B-35F5-1F2D-CC78C95FFCD3}"/>
                  </a:ext>
                </a:extLst>
              </p14:cNvPr>
              <p14:cNvContentPartPr/>
              <p14:nvPr/>
            </p14:nvContentPartPr>
            <p14:xfrm>
              <a:off x="5403356" y="4043383"/>
              <a:ext cx="360" cy="123840"/>
            </p14:xfrm>
          </p:contentPart>
        </mc:Choice>
        <mc:Fallback xmlns="">
          <p:pic>
            <p:nvPicPr>
              <p:cNvPr id="25" name="Ink 24">
                <a:extLst>
                  <a:ext uri="{FF2B5EF4-FFF2-40B4-BE49-F238E27FC236}">
                    <a16:creationId xmlns:a16="http://schemas.microsoft.com/office/drawing/2014/main" id="{64FA3403-557B-35F5-1F2D-CC78C95FFCD3}"/>
                  </a:ext>
                </a:extLst>
              </p:cNvPr>
              <p:cNvPicPr/>
              <p:nvPr/>
            </p:nvPicPr>
            <p:blipFill>
              <a:blip r:embed="rId32"/>
              <a:stretch>
                <a:fillRect/>
              </a:stretch>
            </p:blipFill>
            <p:spPr>
              <a:xfrm>
                <a:off x="5397236" y="4037263"/>
                <a:ext cx="126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950CF483-69CA-2BE6-07C8-8398F8F0AAE5}"/>
                  </a:ext>
                </a:extLst>
              </p14:cNvPr>
              <p14:cNvContentPartPr/>
              <p14:nvPr/>
            </p14:nvContentPartPr>
            <p14:xfrm>
              <a:off x="5403356" y="4306903"/>
              <a:ext cx="360" cy="155520"/>
            </p14:xfrm>
          </p:contentPart>
        </mc:Choice>
        <mc:Fallback xmlns="">
          <p:pic>
            <p:nvPicPr>
              <p:cNvPr id="26" name="Ink 25">
                <a:extLst>
                  <a:ext uri="{FF2B5EF4-FFF2-40B4-BE49-F238E27FC236}">
                    <a16:creationId xmlns:a16="http://schemas.microsoft.com/office/drawing/2014/main" id="{950CF483-69CA-2BE6-07C8-8398F8F0AAE5}"/>
                  </a:ext>
                </a:extLst>
              </p:cNvPr>
              <p:cNvPicPr/>
              <p:nvPr/>
            </p:nvPicPr>
            <p:blipFill>
              <a:blip r:embed="rId34"/>
              <a:stretch>
                <a:fillRect/>
              </a:stretch>
            </p:blipFill>
            <p:spPr>
              <a:xfrm>
                <a:off x="5397236" y="4300783"/>
                <a:ext cx="126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8A2B13F2-BB95-0B87-5D37-ABBEBFE1FAEA}"/>
                  </a:ext>
                </a:extLst>
              </p14:cNvPr>
              <p14:cNvContentPartPr/>
              <p14:nvPr/>
            </p14:nvContentPartPr>
            <p14:xfrm>
              <a:off x="5415956" y="4565383"/>
              <a:ext cx="360" cy="199080"/>
            </p14:xfrm>
          </p:contentPart>
        </mc:Choice>
        <mc:Fallback xmlns="">
          <p:pic>
            <p:nvPicPr>
              <p:cNvPr id="27" name="Ink 26">
                <a:extLst>
                  <a:ext uri="{FF2B5EF4-FFF2-40B4-BE49-F238E27FC236}">
                    <a16:creationId xmlns:a16="http://schemas.microsoft.com/office/drawing/2014/main" id="{8A2B13F2-BB95-0B87-5D37-ABBEBFE1FAEA}"/>
                  </a:ext>
                </a:extLst>
              </p:cNvPr>
              <p:cNvPicPr/>
              <p:nvPr/>
            </p:nvPicPr>
            <p:blipFill>
              <a:blip r:embed="rId36"/>
              <a:stretch>
                <a:fillRect/>
              </a:stretch>
            </p:blipFill>
            <p:spPr>
              <a:xfrm>
                <a:off x="5409836" y="4559263"/>
                <a:ext cx="1260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B0EF1CFE-E8FB-5AF6-BF23-DA0AFBCA9FDC}"/>
                  </a:ext>
                </a:extLst>
              </p14:cNvPr>
              <p14:cNvContentPartPr/>
              <p14:nvPr/>
            </p14:nvContentPartPr>
            <p14:xfrm>
              <a:off x="5415956" y="4872103"/>
              <a:ext cx="360" cy="104400"/>
            </p14:xfrm>
          </p:contentPart>
        </mc:Choice>
        <mc:Fallback xmlns="">
          <p:pic>
            <p:nvPicPr>
              <p:cNvPr id="28" name="Ink 27">
                <a:extLst>
                  <a:ext uri="{FF2B5EF4-FFF2-40B4-BE49-F238E27FC236}">
                    <a16:creationId xmlns:a16="http://schemas.microsoft.com/office/drawing/2014/main" id="{B0EF1CFE-E8FB-5AF6-BF23-DA0AFBCA9FDC}"/>
                  </a:ext>
                </a:extLst>
              </p:cNvPr>
              <p:cNvPicPr/>
              <p:nvPr/>
            </p:nvPicPr>
            <p:blipFill>
              <a:blip r:embed="rId8"/>
              <a:stretch>
                <a:fillRect/>
              </a:stretch>
            </p:blipFill>
            <p:spPr>
              <a:xfrm>
                <a:off x="5409836" y="4865983"/>
                <a:ext cx="1260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9" name="Ink 28">
                <a:extLst>
                  <a:ext uri="{FF2B5EF4-FFF2-40B4-BE49-F238E27FC236}">
                    <a16:creationId xmlns:a16="http://schemas.microsoft.com/office/drawing/2014/main" id="{7CB205FD-8F4A-59DE-E508-007D7DC9EFAD}"/>
                  </a:ext>
                </a:extLst>
              </p14:cNvPr>
              <p14:cNvContentPartPr/>
              <p14:nvPr/>
            </p14:nvContentPartPr>
            <p14:xfrm>
              <a:off x="5420636" y="5093503"/>
              <a:ext cx="360" cy="149400"/>
            </p14:xfrm>
          </p:contentPart>
        </mc:Choice>
        <mc:Fallback xmlns="">
          <p:pic>
            <p:nvPicPr>
              <p:cNvPr id="29" name="Ink 28">
                <a:extLst>
                  <a:ext uri="{FF2B5EF4-FFF2-40B4-BE49-F238E27FC236}">
                    <a16:creationId xmlns:a16="http://schemas.microsoft.com/office/drawing/2014/main" id="{7CB205FD-8F4A-59DE-E508-007D7DC9EFAD}"/>
                  </a:ext>
                </a:extLst>
              </p:cNvPr>
              <p:cNvPicPr/>
              <p:nvPr/>
            </p:nvPicPr>
            <p:blipFill>
              <a:blip r:embed="rId39"/>
              <a:stretch>
                <a:fillRect/>
              </a:stretch>
            </p:blipFill>
            <p:spPr>
              <a:xfrm>
                <a:off x="5414516" y="5087383"/>
                <a:ext cx="1260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 name="Ink 29">
                <a:extLst>
                  <a:ext uri="{FF2B5EF4-FFF2-40B4-BE49-F238E27FC236}">
                    <a16:creationId xmlns:a16="http://schemas.microsoft.com/office/drawing/2014/main" id="{650E3C5E-2E9C-AE92-C9FB-AAD88F86CC10}"/>
                  </a:ext>
                </a:extLst>
              </p14:cNvPr>
              <p14:cNvContentPartPr/>
              <p14:nvPr/>
            </p14:nvContentPartPr>
            <p14:xfrm>
              <a:off x="5404796" y="5413903"/>
              <a:ext cx="360" cy="157680"/>
            </p14:xfrm>
          </p:contentPart>
        </mc:Choice>
        <mc:Fallback xmlns="">
          <p:pic>
            <p:nvPicPr>
              <p:cNvPr id="30" name="Ink 29">
                <a:extLst>
                  <a:ext uri="{FF2B5EF4-FFF2-40B4-BE49-F238E27FC236}">
                    <a16:creationId xmlns:a16="http://schemas.microsoft.com/office/drawing/2014/main" id="{650E3C5E-2E9C-AE92-C9FB-AAD88F86CC10}"/>
                  </a:ext>
                </a:extLst>
              </p:cNvPr>
              <p:cNvPicPr/>
              <p:nvPr/>
            </p:nvPicPr>
            <p:blipFill>
              <a:blip r:embed="rId41"/>
              <a:stretch>
                <a:fillRect/>
              </a:stretch>
            </p:blipFill>
            <p:spPr>
              <a:xfrm>
                <a:off x="5398676" y="5407783"/>
                <a:ext cx="1260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Ink 30">
                <a:extLst>
                  <a:ext uri="{FF2B5EF4-FFF2-40B4-BE49-F238E27FC236}">
                    <a16:creationId xmlns:a16="http://schemas.microsoft.com/office/drawing/2014/main" id="{07A35A4F-D7A0-BB63-A918-6240951F3BA8}"/>
                  </a:ext>
                </a:extLst>
              </p14:cNvPr>
              <p14:cNvContentPartPr/>
              <p14:nvPr/>
            </p14:nvContentPartPr>
            <p14:xfrm>
              <a:off x="5419196" y="5708023"/>
              <a:ext cx="360" cy="35280"/>
            </p14:xfrm>
          </p:contentPart>
        </mc:Choice>
        <mc:Fallback xmlns="">
          <p:pic>
            <p:nvPicPr>
              <p:cNvPr id="31" name="Ink 30">
                <a:extLst>
                  <a:ext uri="{FF2B5EF4-FFF2-40B4-BE49-F238E27FC236}">
                    <a16:creationId xmlns:a16="http://schemas.microsoft.com/office/drawing/2014/main" id="{07A35A4F-D7A0-BB63-A918-6240951F3BA8}"/>
                  </a:ext>
                </a:extLst>
              </p:cNvPr>
              <p:cNvPicPr/>
              <p:nvPr/>
            </p:nvPicPr>
            <p:blipFill>
              <a:blip r:embed="rId6"/>
              <a:stretch>
                <a:fillRect/>
              </a:stretch>
            </p:blipFill>
            <p:spPr>
              <a:xfrm>
                <a:off x="5413076" y="5701903"/>
                <a:ext cx="1260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Ink 31">
                <a:extLst>
                  <a:ext uri="{FF2B5EF4-FFF2-40B4-BE49-F238E27FC236}">
                    <a16:creationId xmlns:a16="http://schemas.microsoft.com/office/drawing/2014/main" id="{5EB98359-B66C-47AF-AC08-522FC3BD366F}"/>
                  </a:ext>
                </a:extLst>
              </p14:cNvPr>
              <p14:cNvContentPartPr/>
              <p14:nvPr/>
            </p14:nvContentPartPr>
            <p14:xfrm>
              <a:off x="5419196" y="5746183"/>
              <a:ext cx="360" cy="51840"/>
            </p14:xfrm>
          </p:contentPart>
        </mc:Choice>
        <mc:Fallback xmlns="">
          <p:pic>
            <p:nvPicPr>
              <p:cNvPr id="32" name="Ink 31">
                <a:extLst>
                  <a:ext uri="{FF2B5EF4-FFF2-40B4-BE49-F238E27FC236}">
                    <a16:creationId xmlns:a16="http://schemas.microsoft.com/office/drawing/2014/main" id="{5EB98359-B66C-47AF-AC08-522FC3BD366F}"/>
                  </a:ext>
                </a:extLst>
              </p:cNvPr>
              <p:cNvPicPr/>
              <p:nvPr/>
            </p:nvPicPr>
            <p:blipFill>
              <a:blip r:embed="rId44"/>
              <a:stretch>
                <a:fillRect/>
              </a:stretch>
            </p:blipFill>
            <p:spPr>
              <a:xfrm>
                <a:off x="5413076" y="5740063"/>
                <a:ext cx="1260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73F8769F-382C-E51D-ABFF-2681B5BEDAF3}"/>
                  </a:ext>
                </a:extLst>
              </p14:cNvPr>
              <p14:cNvContentPartPr/>
              <p14:nvPr/>
            </p14:nvContentPartPr>
            <p14:xfrm>
              <a:off x="4667516" y="4829623"/>
              <a:ext cx="19800" cy="38520"/>
            </p14:xfrm>
          </p:contentPart>
        </mc:Choice>
        <mc:Fallback xmlns="">
          <p:pic>
            <p:nvPicPr>
              <p:cNvPr id="37" name="Ink 36">
                <a:extLst>
                  <a:ext uri="{FF2B5EF4-FFF2-40B4-BE49-F238E27FC236}">
                    <a16:creationId xmlns:a16="http://schemas.microsoft.com/office/drawing/2014/main" id="{73F8769F-382C-E51D-ABFF-2681B5BEDAF3}"/>
                  </a:ext>
                </a:extLst>
              </p:cNvPr>
              <p:cNvPicPr/>
              <p:nvPr/>
            </p:nvPicPr>
            <p:blipFill>
              <a:blip r:embed="rId46"/>
              <a:stretch>
                <a:fillRect/>
              </a:stretch>
            </p:blipFill>
            <p:spPr>
              <a:xfrm>
                <a:off x="4663196" y="4825303"/>
                <a:ext cx="2844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486EAF57-9040-C140-DB1E-83B1A7ABD0C8}"/>
                  </a:ext>
                </a:extLst>
              </p14:cNvPr>
              <p14:cNvContentPartPr/>
              <p14:nvPr/>
            </p14:nvContentPartPr>
            <p14:xfrm>
              <a:off x="7025876" y="4880023"/>
              <a:ext cx="30960" cy="20520"/>
            </p14:xfrm>
          </p:contentPart>
        </mc:Choice>
        <mc:Fallback xmlns="">
          <p:pic>
            <p:nvPicPr>
              <p:cNvPr id="38" name="Ink 37">
                <a:extLst>
                  <a:ext uri="{FF2B5EF4-FFF2-40B4-BE49-F238E27FC236}">
                    <a16:creationId xmlns:a16="http://schemas.microsoft.com/office/drawing/2014/main" id="{486EAF57-9040-C140-DB1E-83B1A7ABD0C8}"/>
                  </a:ext>
                </a:extLst>
              </p:cNvPr>
              <p:cNvPicPr/>
              <p:nvPr/>
            </p:nvPicPr>
            <p:blipFill>
              <a:blip r:embed="rId48"/>
              <a:stretch>
                <a:fillRect/>
              </a:stretch>
            </p:blipFill>
            <p:spPr>
              <a:xfrm>
                <a:off x="7021556" y="4875703"/>
                <a:ext cx="3960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0" name="Ink 39">
                <a:extLst>
                  <a:ext uri="{FF2B5EF4-FFF2-40B4-BE49-F238E27FC236}">
                    <a16:creationId xmlns:a16="http://schemas.microsoft.com/office/drawing/2014/main" id="{D490BEBB-3692-00E6-F10F-AE631E651B7B}"/>
                  </a:ext>
                </a:extLst>
              </p14:cNvPr>
              <p14:cNvContentPartPr/>
              <p14:nvPr/>
            </p14:nvContentPartPr>
            <p14:xfrm>
              <a:off x="5812359" y="5509674"/>
              <a:ext cx="360" cy="360"/>
            </p14:xfrm>
          </p:contentPart>
        </mc:Choice>
        <mc:Fallback xmlns="">
          <p:pic>
            <p:nvPicPr>
              <p:cNvPr id="40" name="Ink 39">
                <a:extLst>
                  <a:ext uri="{FF2B5EF4-FFF2-40B4-BE49-F238E27FC236}">
                    <a16:creationId xmlns:a16="http://schemas.microsoft.com/office/drawing/2014/main" id="{D490BEBB-3692-00E6-F10F-AE631E651B7B}"/>
                  </a:ext>
                </a:extLst>
              </p:cNvPr>
              <p:cNvPicPr/>
              <p:nvPr/>
            </p:nvPicPr>
            <p:blipFill>
              <a:blip r:embed="rId50"/>
              <a:stretch>
                <a:fillRect/>
              </a:stretch>
            </p:blipFill>
            <p:spPr>
              <a:xfrm>
                <a:off x="5808039" y="550535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1" name="Ink 40">
                <a:extLst>
                  <a:ext uri="{FF2B5EF4-FFF2-40B4-BE49-F238E27FC236}">
                    <a16:creationId xmlns:a16="http://schemas.microsoft.com/office/drawing/2014/main" id="{685E149E-9A5B-DE92-172C-18BBA2A6C3A8}"/>
                  </a:ext>
                </a:extLst>
              </p14:cNvPr>
              <p14:cNvContentPartPr/>
              <p14:nvPr/>
            </p14:nvContentPartPr>
            <p14:xfrm>
              <a:off x="5498799" y="5277474"/>
              <a:ext cx="645840" cy="562320"/>
            </p14:xfrm>
          </p:contentPart>
        </mc:Choice>
        <mc:Fallback xmlns="">
          <p:pic>
            <p:nvPicPr>
              <p:cNvPr id="41" name="Ink 40">
                <a:extLst>
                  <a:ext uri="{FF2B5EF4-FFF2-40B4-BE49-F238E27FC236}">
                    <a16:creationId xmlns:a16="http://schemas.microsoft.com/office/drawing/2014/main" id="{685E149E-9A5B-DE92-172C-18BBA2A6C3A8}"/>
                  </a:ext>
                </a:extLst>
              </p:cNvPr>
              <p:cNvPicPr/>
              <p:nvPr/>
            </p:nvPicPr>
            <p:blipFill>
              <a:blip r:embed="rId52"/>
              <a:stretch>
                <a:fillRect/>
              </a:stretch>
            </p:blipFill>
            <p:spPr>
              <a:xfrm>
                <a:off x="5494479" y="5273154"/>
                <a:ext cx="654480" cy="5709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3" name="Ink 42">
                <a:extLst>
                  <a:ext uri="{FF2B5EF4-FFF2-40B4-BE49-F238E27FC236}">
                    <a16:creationId xmlns:a16="http://schemas.microsoft.com/office/drawing/2014/main" id="{57A66EBC-E988-30C5-4EF0-B8CB9479620A}"/>
                  </a:ext>
                </a:extLst>
              </p14:cNvPr>
              <p14:cNvContentPartPr/>
              <p14:nvPr/>
            </p14:nvContentPartPr>
            <p14:xfrm>
              <a:off x="6307359" y="4843314"/>
              <a:ext cx="786600" cy="952560"/>
            </p14:xfrm>
          </p:contentPart>
        </mc:Choice>
        <mc:Fallback xmlns="">
          <p:pic>
            <p:nvPicPr>
              <p:cNvPr id="43" name="Ink 42">
                <a:extLst>
                  <a:ext uri="{FF2B5EF4-FFF2-40B4-BE49-F238E27FC236}">
                    <a16:creationId xmlns:a16="http://schemas.microsoft.com/office/drawing/2014/main" id="{57A66EBC-E988-30C5-4EF0-B8CB9479620A}"/>
                  </a:ext>
                </a:extLst>
              </p:cNvPr>
              <p:cNvPicPr/>
              <p:nvPr/>
            </p:nvPicPr>
            <p:blipFill>
              <a:blip r:embed="rId54"/>
              <a:stretch>
                <a:fillRect/>
              </a:stretch>
            </p:blipFill>
            <p:spPr>
              <a:xfrm>
                <a:off x="6303039" y="4838994"/>
                <a:ext cx="795240" cy="961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5" name="Ink 44">
                <a:extLst>
                  <a:ext uri="{FF2B5EF4-FFF2-40B4-BE49-F238E27FC236}">
                    <a16:creationId xmlns:a16="http://schemas.microsoft.com/office/drawing/2014/main" id="{E1471C76-0C54-5BC2-87F1-1828D417344B}"/>
                  </a:ext>
                </a:extLst>
              </p14:cNvPr>
              <p14:cNvContentPartPr/>
              <p14:nvPr/>
            </p14:nvContentPartPr>
            <p14:xfrm>
              <a:off x="4633719" y="4824594"/>
              <a:ext cx="687960" cy="972360"/>
            </p14:xfrm>
          </p:contentPart>
        </mc:Choice>
        <mc:Fallback xmlns="">
          <p:pic>
            <p:nvPicPr>
              <p:cNvPr id="45" name="Ink 44">
                <a:extLst>
                  <a:ext uri="{FF2B5EF4-FFF2-40B4-BE49-F238E27FC236}">
                    <a16:creationId xmlns:a16="http://schemas.microsoft.com/office/drawing/2014/main" id="{E1471C76-0C54-5BC2-87F1-1828D417344B}"/>
                  </a:ext>
                </a:extLst>
              </p:cNvPr>
              <p:cNvPicPr/>
              <p:nvPr/>
            </p:nvPicPr>
            <p:blipFill>
              <a:blip r:embed="rId56"/>
              <a:stretch>
                <a:fillRect/>
              </a:stretch>
            </p:blipFill>
            <p:spPr>
              <a:xfrm>
                <a:off x="4629399" y="4820274"/>
                <a:ext cx="696600" cy="981000"/>
              </a:xfrm>
              <a:prstGeom prst="rect">
                <a:avLst/>
              </a:prstGeom>
            </p:spPr>
          </p:pic>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B8097D2-6719-9403-2494-0EB42DBB9FCE}"/>
                  </a:ext>
                </a:extLst>
              </p:cNvPr>
              <p:cNvSpPr txBox="1"/>
              <p:nvPr/>
            </p:nvSpPr>
            <p:spPr>
              <a:xfrm>
                <a:off x="3924686" y="4727536"/>
                <a:ext cx="805349" cy="4133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1100" b="0" i="1" smtClean="0">
                              <a:latin typeface="Cambria Math" panose="02040503050406030204" pitchFamily="18" charset="0"/>
                            </a:rPr>
                          </m:ctrlPr>
                        </m:dPr>
                        <m:e>
                          <m:r>
                            <a:rPr lang="en-US" sz="1100" b="0" i="1" smtClean="0">
                              <a:latin typeface="Cambria Math" panose="02040503050406030204" pitchFamily="18" charset="0"/>
                            </a:rPr>
                            <m:t>−</m:t>
                          </m:r>
                          <m:r>
                            <a:rPr lang="en-US" sz="1100" b="0" i="1" smtClean="0">
                              <a:latin typeface="Cambria Math" panose="02040503050406030204" pitchFamily="18" charset="0"/>
                            </a:rPr>
                            <m:t>𝜋</m:t>
                          </m:r>
                          <m:r>
                            <a:rPr lang="en-US" sz="1100" b="0" i="1" smtClean="0">
                              <a:latin typeface="Cambria Math" panose="02040503050406030204" pitchFamily="18" charset="0"/>
                            </a:rPr>
                            <m:t>, −</m:t>
                          </m:r>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4</m:t>
                              </m:r>
                            </m:num>
                            <m:den>
                              <m:r>
                                <a:rPr lang="en-US" sz="1100" b="0" i="1" smtClean="0">
                                  <a:latin typeface="Cambria Math" panose="02040503050406030204" pitchFamily="18" charset="0"/>
                                </a:rPr>
                                <m:t>9</m:t>
                              </m:r>
                            </m:den>
                          </m:f>
                        </m:e>
                      </m:d>
                    </m:oMath>
                  </m:oMathPara>
                </a14:m>
                <a:endParaRPr lang="en-US" sz="1100" dirty="0"/>
              </a:p>
            </p:txBody>
          </p:sp>
        </mc:Choice>
        <mc:Fallback xmlns="">
          <p:sp>
            <p:nvSpPr>
              <p:cNvPr id="52" name="TextBox 51">
                <a:extLst>
                  <a:ext uri="{FF2B5EF4-FFF2-40B4-BE49-F238E27FC236}">
                    <a16:creationId xmlns:a16="http://schemas.microsoft.com/office/drawing/2014/main" id="{2B8097D2-6719-9403-2494-0EB42DBB9FCE}"/>
                  </a:ext>
                </a:extLst>
              </p:cNvPr>
              <p:cNvSpPr txBox="1">
                <a:spLocks noRot="1" noChangeAspect="1" noMove="1" noResize="1" noEditPoints="1" noAdjustHandles="1" noChangeArrowheads="1" noChangeShapeType="1" noTextEdit="1"/>
              </p:cNvSpPr>
              <p:nvPr/>
            </p:nvSpPr>
            <p:spPr>
              <a:xfrm>
                <a:off x="3924686" y="4727536"/>
                <a:ext cx="805349" cy="413318"/>
              </a:xfrm>
              <a:prstGeom prst="rect">
                <a:avLst/>
              </a:prstGeom>
              <a:blipFill>
                <a:blip r:embed="rId5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AC6C070-70EF-DB16-7B02-E9C33D181D6B}"/>
                  </a:ext>
                </a:extLst>
              </p:cNvPr>
              <p:cNvSpPr txBox="1"/>
              <p:nvPr/>
            </p:nvSpPr>
            <p:spPr>
              <a:xfrm>
                <a:off x="7149025" y="4792326"/>
                <a:ext cx="699550" cy="4133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1100" b="0" i="1" smtClean="0">
                              <a:latin typeface="Cambria Math" panose="02040503050406030204" pitchFamily="18" charset="0"/>
                            </a:rPr>
                          </m:ctrlPr>
                        </m:dPr>
                        <m:e>
                          <m:r>
                            <a:rPr lang="en-US" sz="1100" b="0" i="1" smtClean="0">
                              <a:latin typeface="Cambria Math" panose="02040503050406030204" pitchFamily="18" charset="0"/>
                            </a:rPr>
                            <m:t>𝜋</m:t>
                          </m:r>
                          <m:r>
                            <a:rPr lang="en-US" sz="1100" b="0" i="1" smtClean="0">
                              <a:latin typeface="Cambria Math" panose="02040503050406030204" pitchFamily="18" charset="0"/>
                            </a:rPr>
                            <m:t>, −</m:t>
                          </m:r>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4</m:t>
                              </m:r>
                            </m:num>
                            <m:den>
                              <m:r>
                                <a:rPr lang="en-US" sz="1100" b="0" i="1" smtClean="0">
                                  <a:latin typeface="Cambria Math" panose="02040503050406030204" pitchFamily="18" charset="0"/>
                                </a:rPr>
                                <m:t>9</m:t>
                              </m:r>
                            </m:den>
                          </m:f>
                        </m:e>
                      </m:d>
                    </m:oMath>
                  </m:oMathPara>
                </a14:m>
                <a:endParaRPr lang="en-US" sz="1100" dirty="0"/>
              </a:p>
            </p:txBody>
          </p:sp>
        </mc:Choice>
        <mc:Fallback xmlns="">
          <p:sp>
            <p:nvSpPr>
              <p:cNvPr id="53" name="TextBox 52">
                <a:extLst>
                  <a:ext uri="{FF2B5EF4-FFF2-40B4-BE49-F238E27FC236}">
                    <a16:creationId xmlns:a16="http://schemas.microsoft.com/office/drawing/2014/main" id="{0AC6C070-70EF-DB16-7B02-E9C33D181D6B}"/>
                  </a:ext>
                </a:extLst>
              </p:cNvPr>
              <p:cNvSpPr txBox="1">
                <a:spLocks noRot="1" noChangeAspect="1" noMove="1" noResize="1" noEditPoints="1" noAdjustHandles="1" noChangeArrowheads="1" noChangeShapeType="1" noTextEdit="1"/>
              </p:cNvSpPr>
              <p:nvPr/>
            </p:nvSpPr>
            <p:spPr>
              <a:xfrm>
                <a:off x="7149025" y="4792326"/>
                <a:ext cx="699550" cy="413318"/>
              </a:xfrm>
              <a:prstGeom prst="rect">
                <a:avLst/>
              </a:prstGeom>
              <a:blipFill>
                <a:blip r:embed="rId5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CDF0B05-3291-06F3-A552-C06684963651}"/>
                  </a:ext>
                </a:extLst>
              </p:cNvPr>
              <p:cNvSpPr txBox="1"/>
              <p:nvPr/>
            </p:nvSpPr>
            <p:spPr>
              <a:xfrm>
                <a:off x="5711249" y="5081371"/>
                <a:ext cx="562590"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900" b="0" i="1" smtClean="0">
                              <a:latin typeface="Cambria Math" panose="02040503050406030204" pitchFamily="18" charset="0"/>
                            </a:rPr>
                          </m:ctrlPr>
                        </m:dPr>
                        <m:e>
                          <m:r>
                            <a:rPr lang="en-US" sz="900" b="0" i="1" smtClean="0">
                              <a:latin typeface="Cambria Math" panose="02040503050406030204" pitchFamily="18" charset="0"/>
                            </a:rPr>
                            <m:t>0, −4</m:t>
                          </m:r>
                        </m:e>
                      </m:d>
                    </m:oMath>
                  </m:oMathPara>
                </a14:m>
                <a:endParaRPr lang="en-US" sz="900" dirty="0"/>
              </a:p>
            </p:txBody>
          </p:sp>
        </mc:Choice>
        <mc:Fallback xmlns="">
          <p:sp>
            <p:nvSpPr>
              <p:cNvPr id="54" name="TextBox 53">
                <a:extLst>
                  <a:ext uri="{FF2B5EF4-FFF2-40B4-BE49-F238E27FC236}">
                    <a16:creationId xmlns:a16="http://schemas.microsoft.com/office/drawing/2014/main" id="{FCDF0B05-3291-06F3-A552-C06684963651}"/>
                  </a:ext>
                </a:extLst>
              </p:cNvPr>
              <p:cNvSpPr txBox="1">
                <a:spLocks noRot="1" noChangeAspect="1" noMove="1" noResize="1" noEditPoints="1" noAdjustHandles="1" noChangeArrowheads="1" noChangeShapeType="1" noTextEdit="1"/>
              </p:cNvSpPr>
              <p:nvPr/>
            </p:nvSpPr>
            <p:spPr>
              <a:xfrm>
                <a:off x="5711249" y="5081371"/>
                <a:ext cx="562590" cy="230832"/>
              </a:xfrm>
              <a:prstGeom prst="rect">
                <a:avLst/>
              </a:prstGeom>
              <a:blipFill>
                <a:blip r:embed="rId5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56D6E4B-DA64-B0AF-7039-29D5E188C184}"/>
                  </a:ext>
                </a:extLst>
              </p:cNvPr>
              <p:cNvSpPr txBox="1"/>
              <p:nvPr/>
            </p:nvSpPr>
            <p:spPr>
              <a:xfrm>
                <a:off x="5992544" y="2797332"/>
                <a:ext cx="495200" cy="3285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e-IL" sz="900" b="0" i="1" smtClean="0">
                          <a:latin typeface="Cambria Math" panose="02040503050406030204" pitchFamily="18" charset="0"/>
                        </a:rPr>
                        <m:t>𝑥</m:t>
                      </m:r>
                      <m:r>
                        <a:rPr lang="he-IL" sz="900" b="0" i="1" smtClean="0">
                          <a:latin typeface="Cambria Math" panose="02040503050406030204" pitchFamily="18" charset="0"/>
                        </a:rPr>
                        <m:t>=</m:t>
                      </m:r>
                      <m:f>
                        <m:fPr>
                          <m:ctrlPr>
                            <a:rPr lang="en-US" sz="900" b="0" i="1" smtClean="0">
                              <a:latin typeface="Cambria Math" panose="02040503050406030204" pitchFamily="18" charset="0"/>
                            </a:rPr>
                          </m:ctrlPr>
                        </m:fPr>
                        <m:num>
                          <m:r>
                            <a:rPr lang="en-US" sz="900" b="0" i="1" smtClean="0">
                              <a:latin typeface="Cambria Math" panose="02040503050406030204" pitchFamily="18" charset="0"/>
                            </a:rPr>
                            <m:t>𝜋</m:t>
                          </m:r>
                        </m:num>
                        <m:den>
                          <m:r>
                            <a:rPr lang="en-US" sz="900" b="0" i="1" smtClean="0">
                              <a:latin typeface="Cambria Math" panose="02040503050406030204" pitchFamily="18" charset="0"/>
                            </a:rPr>
                            <m:t>3</m:t>
                          </m:r>
                        </m:den>
                      </m:f>
                    </m:oMath>
                  </m:oMathPara>
                </a14:m>
                <a:endParaRPr lang="en-US" sz="900" dirty="0"/>
              </a:p>
            </p:txBody>
          </p:sp>
        </mc:Choice>
        <mc:Fallback xmlns="">
          <p:sp>
            <p:nvSpPr>
              <p:cNvPr id="62" name="TextBox 61">
                <a:extLst>
                  <a:ext uri="{FF2B5EF4-FFF2-40B4-BE49-F238E27FC236}">
                    <a16:creationId xmlns:a16="http://schemas.microsoft.com/office/drawing/2014/main" id="{656D6E4B-DA64-B0AF-7039-29D5E188C184}"/>
                  </a:ext>
                </a:extLst>
              </p:cNvPr>
              <p:cNvSpPr txBox="1">
                <a:spLocks noRot="1" noChangeAspect="1" noMove="1" noResize="1" noEditPoints="1" noAdjustHandles="1" noChangeArrowheads="1" noChangeShapeType="1" noTextEdit="1"/>
              </p:cNvSpPr>
              <p:nvPr/>
            </p:nvSpPr>
            <p:spPr>
              <a:xfrm>
                <a:off x="5992544" y="2797332"/>
                <a:ext cx="495200" cy="328551"/>
              </a:xfrm>
              <a:prstGeom prst="rect">
                <a:avLst/>
              </a:prstGeom>
              <a:blipFill>
                <a:blip r:embed="rId6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09FC2192-E8A4-8981-9FE8-72CDAD28D224}"/>
                  </a:ext>
                </a:extLst>
              </p:cNvPr>
              <p:cNvSpPr txBox="1"/>
              <p:nvPr/>
            </p:nvSpPr>
            <p:spPr>
              <a:xfrm>
                <a:off x="5132355" y="2817249"/>
                <a:ext cx="600998" cy="3285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e-IL" sz="900" b="0" i="1" smtClean="0">
                          <a:latin typeface="Cambria Math" panose="02040503050406030204" pitchFamily="18" charset="0"/>
                        </a:rPr>
                        <m:t>𝑥</m:t>
                      </m:r>
                      <m:r>
                        <a:rPr lang="he-IL" sz="900" b="0" i="1" smtClean="0">
                          <a:latin typeface="Cambria Math" panose="02040503050406030204" pitchFamily="18" charset="0"/>
                        </a:rPr>
                        <m:t>=−</m:t>
                      </m:r>
                      <m:f>
                        <m:fPr>
                          <m:ctrlPr>
                            <a:rPr lang="en-US" sz="900" b="0" i="1" smtClean="0">
                              <a:latin typeface="Cambria Math" panose="02040503050406030204" pitchFamily="18" charset="0"/>
                            </a:rPr>
                          </m:ctrlPr>
                        </m:fPr>
                        <m:num>
                          <m:r>
                            <a:rPr lang="en-US" sz="900" b="0" i="1" smtClean="0">
                              <a:latin typeface="Cambria Math" panose="02040503050406030204" pitchFamily="18" charset="0"/>
                            </a:rPr>
                            <m:t>𝜋</m:t>
                          </m:r>
                        </m:num>
                        <m:den>
                          <m:r>
                            <a:rPr lang="en-US" sz="900" b="0" i="1" smtClean="0">
                              <a:latin typeface="Cambria Math" panose="02040503050406030204" pitchFamily="18" charset="0"/>
                            </a:rPr>
                            <m:t>3</m:t>
                          </m:r>
                        </m:den>
                      </m:f>
                    </m:oMath>
                  </m:oMathPara>
                </a14:m>
                <a:endParaRPr lang="en-US" sz="900" dirty="0"/>
              </a:p>
            </p:txBody>
          </p:sp>
        </mc:Choice>
        <mc:Fallback xmlns="">
          <p:sp>
            <p:nvSpPr>
              <p:cNvPr id="63" name="TextBox 62">
                <a:extLst>
                  <a:ext uri="{FF2B5EF4-FFF2-40B4-BE49-F238E27FC236}">
                    <a16:creationId xmlns:a16="http://schemas.microsoft.com/office/drawing/2014/main" id="{09FC2192-E8A4-8981-9FE8-72CDAD28D224}"/>
                  </a:ext>
                </a:extLst>
              </p:cNvPr>
              <p:cNvSpPr txBox="1">
                <a:spLocks noRot="1" noChangeAspect="1" noMove="1" noResize="1" noEditPoints="1" noAdjustHandles="1" noChangeArrowheads="1" noChangeShapeType="1" noTextEdit="1"/>
              </p:cNvSpPr>
              <p:nvPr/>
            </p:nvSpPr>
            <p:spPr>
              <a:xfrm>
                <a:off x="5132355" y="2817249"/>
                <a:ext cx="600998" cy="328551"/>
              </a:xfrm>
              <a:prstGeom prst="rect">
                <a:avLst/>
              </a:prstGeom>
              <a:blipFill>
                <a:blip r:embed="rId6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900384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370ED-8D53-1257-C2A4-BE52A72B1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81C9A-F486-A1C1-D92B-EFCDF65C266B}"/>
              </a:ext>
            </a:extLst>
          </p:cNvPr>
          <p:cNvSpPr>
            <a:spLocks noGrp="1"/>
          </p:cNvSpPr>
          <p:nvPr>
            <p:ph type="title"/>
          </p:nvPr>
        </p:nvSpPr>
        <p:spPr/>
        <p:txBody>
          <a:bodyPr>
            <a:normAutofit/>
          </a:bodyPr>
          <a:lstStyle/>
          <a:p>
            <a:pPr algn="ctr"/>
            <a:r>
              <a:rPr lang="he-IL" sz="2400" b="1" u="sng" dirty="0"/>
              <a:t>סיכום קצר: מה צריך לדעת בשביל השאלה על חקירה טריגונומטרית?</a:t>
            </a:r>
            <a:endParaRPr lang="en-US" sz="2400" b="1" u="sng"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E129B0B-B1DC-AC6D-F53D-CF94180593A1}"/>
                  </a:ext>
                </a:extLst>
              </p:cNvPr>
              <p:cNvSpPr>
                <a:spLocks noGrp="1"/>
              </p:cNvSpPr>
              <p:nvPr>
                <p:ph idx="1"/>
              </p:nvPr>
            </p:nvSpPr>
            <p:spPr>
              <a:xfrm>
                <a:off x="200891" y="1690689"/>
                <a:ext cx="11790217" cy="4688078"/>
              </a:xfrm>
            </p:spPr>
            <p:txBody>
              <a:bodyPr>
                <a:normAutofit fontScale="47500" lnSpcReduction="20000"/>
              </a:bodyPr>
              <a:lstStyle/>
              <a:p>
                <a:pPr algn="r" defTabSz="914400" rtl="1" eaLnBrk="1" latinLnBrk="0" hangingPunct="1">
                  <a:lnSpc>
                    <a:spcPct val="90000"/>
                  </a:lnSpc>
                  <a:spcBef>
                    <a:spcPts val="1000"/>
                  </a:spcBef>
                  <a:buFont typeface="Wingdings" pitchFamily="2" charset="2"/>
                  <a:buChar char="ü"/>
                </a:pPr>
                <a:r>
                  <a:rPr lang="he-IL" dirty="0"/>
                  <a:t> תחום הגדרה של פונקציות </a:t>
                </a:r>
                <a:r>
                  <a:rPr lang="en-US" dirty="0"/>
                  <a:t>sin, cos, tan</a:t>
                </a:r>
                <a:r>
                  <a:rPr lang="he-IL" dirty="0"/>
                  <a:t>, שורש ומנה</a:t>
                </a:r>
              </a:p>
              <a:p>
                <a:pPr algn="r" defTabSz="914400" rtl="1" eaLnBrk="1" latinLnBrk="0" hangingPunct="1">
                  <a:lnSpc>
                    <a:spcPct val="90000"/>
                  </a:lnSpc>
                  <a:spcBef>
                    <a:spcPts val="1000"/>
                  </a:spcBef>
                  <a:buFont typeface="Wingdings" pitchFamily="2" charset="2"/>
                  <a:buChar char="ü"/>
                </a:pPr>
                <a:r>
                  <a:rPr lang="he-IL" dirty="0"/>
                  <a:t> אסימפטוטות מאונכות לצירים של פונקציות </a:t>
                </a:r>
                <a:r>
                  <a:rPr lang="en-US" dirty="0"/>
                  <a:t>sin, cos, tan</a:t>
                </a:r>
                <a:r>
                  <a:rPr lang="he-IL" dirty="0"/>
                  <a:t> שורש ומנה</a:t>
                </a:r>
              </a:p>
              <a:p>
                <a:pPr algn="r" defTabSz="914400" rtl="1" eaLnBrk="1" latinLnBrk="0" hangingPunct="1">
                  <a:lnSpc>
                    <a:spcPct val="90000"/>
                  </a:lnSpc>
                  <a:spcBef>
                    <a:spcPts val="1000"/>
                  </a:spcBef>
                  <a:buFont typeface="Wingdings" pitchFamily="2" charset="2"/>
                  <a:buChar char="ü"/>
                </a:pPr>
                <a:r>
                  <a:rPr lang="he-IL" dirty="0"/>
                  <a:t> נקודות חיתוך עם הצירים כולל תחומי חיוביות ושליליות</a:t>
                </a:r>
              </a:p>
              <a:p>
                <a:pPr algn="r" defTabSz="914400" rtl="1" eaLnBrk="1" latinLnBrk="0" hangingPunct="1">
                  <a:lnSpc>
                    <a:spcPct val="90000"/>
                  </a:lnSpc>
                  <a:spcBef>
                    <a:spcPts val="1000"/>
                  </a:spcBef>
                  <a:buFont typeface="Wingdings" pitchFamily="2" charset="2"/>
                  <a:buChar char="ü"/>
                </a:pPr>
                <a:r>
                  <a:rPr lang="he-IL" dirty="0"/>
                  <a:t> נגזרת של </a:t>
                </a:r>
                <a:r>
                  <a:rPr lang="en-US" dirty="0"/>
                  <a:t>sin, cos, tan</a:t>
                </a:r>
                <a:r>
                  <a:rPr lang="he-IL" dirty="0"/>
                  <a:t>, פולינום, שורש ומנה</a:t>
                </a:r>
              </a:p>
              <a:p>
                <a:pPr algn="r" defTabSz="914400" rtl="1" eaLnBrk="1" latinLnBrk="0" hangingPunct="1">
                  <a:lnSpc>
                    <a:spcPct val="90000"/>
                  </a:lnSpc>
                  <a:spcBef>
                    <a:spcPts val="1000"/>
                  </a:spcBef>
                  <a:buFont typeface="Wingdings" pitchFamily="2" charset="2"/>
                  <a:buChar char="ü"/>
                </a:pPr>
                <a:r>
                  <a:rPr lang="he-IL" dirty="0"/>
                  <a:t> מציאת נקודות קיצון לפונקציות טריגונומטריות כולל תחומי עלייה וירידה</a:t>
                </a:r>
              </a:p>
              <a:p>
                <a:pPr algn="r" defTabSz="914400" rtl="1" eaLnBrk="1" latinLnBrk="0" hangingPunct="1">
                  <a:lnSpc>
                    <a:spcPct val="90000"/>
                  </a:lnSpc>
                  <a:spcBef>
                    <a:spcPts val="1000"/>
                  </a:spcBef>
                  <a:buFont typeface="Wingdings" pitchFamily="2" charset="2"/>
                  <a:buChar char="ü"/>
                </a:pPr>
                <a:r>
                  <a:rPr lang="he-IL" dirty="0"/>
                  <a:t> שרטוט סקיצה</a:t>
                </a:r>
              </a:p>
              <a:p>
                <a:pPr algn="r" defTabSz="914400" rtl="1" eaLnBrk="1" latinLnBrk="0" hangingPunct="1">
                  <a:lnSpc>
                    <a:spcPct val="90000"/>
                  </a:lnSpc>
                  <a:spcBef>
                    <a:spcPts val="1000"/>
                  </a:spcBef>
                  <a:buFont typeface="Wingdings" pitchFamily="2" charset="2"/>
                  <a:buChar char="ü"/>
                </a:pPr>
                <a:r>
                  <a:rPr lang="he-IL" dirty="0"/>
                  <a:t> מציאת נקודות פיתול לפונקציות טריגונומטריות כולל תחומי קעירות כלפי מעלה וכלפי מטה</a:t>
                </a:r>
              </a:p>
              <a:p>
                <a:pPr algn="r" defTabSz="914400" rtl="1" eaLnBrk="1" latinLnBrk="0" hangingPunct="1">
                  <a:lnSpc>
                    <a:spcPct val="90000"/>
                  </a:lnSpc>
                  <a:spcBef>
                    <a:spcPts val="1000"/>
                  </a:spcBef>
                  <a:buFont typeface="Wingdings" pitchFamily="2" charset="2"/>
                  <a:buChar char="ü"/>
                </a:pPr>
                <a:r>
                  <a:rPr lang="he-IL" dirty="0"/>
                  <a:t> הקשר בין גרף הפונקציה לנגזרתה </a:t>
                </a:r>
                <a:r>
                  <a:rPr lang="he-IL" dirty="0" err="1"/>
                  <a:t>ולנגזרתה</a:t>
                </a:r>
                <a:r>
                  <a:rPr lang="he-IL" dirty="0"/>
                  <a:t> השנייה</a:t>
                </a:r>
              </a:p>
              <a:p>
                <a:pPr algn="r" defTabSz="914400" rtl="1" eaLnBrk="1" latinLnBrk="0" hangingPunct="1">
                  <a:lnSpc>
                    <a:spcPct val="90000"/>
                  </a:lnSpc>
                  <a:spcBef>
                    <a:spcPts val="1000"/>
                  </a:spcBef>
                  <a:buFont typeface="Wingdings" pitchFamily="2" charset="2"/>
                  <a:buChar char="ü"/>
                </a:pPr>
                <a:r>
                  <a:rPr lang="he-IL" dirty="0"/>
                  <a:t> מציאת פרמטרים באמצעות קבלת נתונים על הפונקציה</a:t>
                </a:r>
              </a:p>
              <a:p>
                <a:pPr algn="r" defTabSz="914400" rtl="1" eaLnBrk="1" latinLnBrk="0" hangingPunct="1">
                  <a:lnSpc>
                    <a:spcPct val="90000"/>
                  </a:lnSpc>
                  <a:spcBef>
                    <a:spcPts val="1000"/>
                  </a:spcBef>
                  <a:buFont typeface="Wingdings" pitchFamily="2" charset="2"/>
                  <a:buChar char="ü"/>
                </a:pPr>
                <a:r>
                  <a:rPr lang="he-IL" dirty="0"/>
                  <a:t> בעיות משיקים – שיפוע המשיק לפונקציה בנקודה </a:t>
                </a:r>
                <a:r>
                  <a:rPr lang="en-US" dirty="0"/>
                  <a:t>x=a</a:t>
                </a:r>
                <a:r>
                  <a:rPr lang="he-IL" dirty="0"/>
                  <a:t> שווה לערך הנגזרת בנקודה </a:t>
                </a:r>
                <a:r>
                  <a:rPr lang="en-US" dirty="0"/>
                  <a:t>x=a</a:t>
                </a:r>
                <a:r>
                  <a:rPr lang="he-IL" dirty="0"/>
                  <a:t>.</a:t>
                </a:r>
              </a:p>
              <a:p>
                <a:pPr algn="r" defTabSz="914400" rtl="1" eaLnBrk="1" latinLnBrk="0" hangingPunct="1">
                  <a:lnSpc>
                    <a:spcPct val="90000"/>
                  </a:lnSpc>
                  <a:spcBef>
                    <a:spcPts val="1000"/>
                  </a:spcBef>
                  <a:buFont typeface="Wingdings" pitchFamily="2" charset="2"/>
                  <a:buChar char="ü"/>
                </a:pPr>
                <a:r>
                  <a:rPr lang="he-IL" dirty="0"/>
                  <a:t> טרנספורמציות – ראו רשימה וטבלה מסכמת בשקפים הקודמים</a:t>
                </a:r>
              </a:p>
              <a:p>
                <a:pPr algn="r" defTabSz="914400" rtl="1" eaLnBrk="1" latinLnBrk="0" hangingPunct="1">
                  <a:lnSpc>
                    <a:spcPct val="90000"/>
                  </a:lnSpc>
                  <a:spcBef>
                    <a:spcPts val="1000"/>
                  </a:spcBef>
                  <a:buFont typeface="Wingdings" pitchFamily="2" charset="2"/>
                  <a:buChar char="ü"/>
                </a:pPr>
                <a:r>
                  <a:rPr lang="he-IL" dirty="0"/>
                  <a:t> מספר פתרונות למשוואה הכוללת את הפונקציה </a:t>
                </a:r>
                <a:r>
                  <a:rPr lang="he-IL" b="1" dirty="0"/>
                  <a:t>או טרנספורמציה שלה</a:t>
                </a:r>
                <a:r>
                  <a:rPr lang="he-IL" dirty="0"/>
                  <a:t> על פי מספר נקודות חיתוך של ישר עם הסקיצה</a:t>
                </a:r>
              </a:p>
              <a:p>
                <a:pPr algn="r" defTabSz="914400" rtl="1" eaLnBrk="1" latinLnBrk="0" hangingPunct="1">
                  <a:lnSpc>
                    <a:spcPct val="90000"/>
                  </a:lnSpc>
                  <a:spcBef>
                    <a:spcPts val="1000"/>
                  </a:spcBef>
                  <a:buFont typeface="Wingdings" pitchFamily="2" charset="2"/>
                  <a:buChar char="ü"/>
                </a:pPr>
                <a:r>
                  <a:rPr lang="he-IL" dirty="0"/>
                  <a:t>זוגיות ואי-זוגיות של פונקציות</a:t>
                </a:r>
              </a:p>
              <a:p>
                <a:pPr algn="r" rtl="1">
                  <a:buFont typeface="Wingdings" pitchFamily="2" charset="2"/>
                  <a:buChar char="ü"/>
                </a:pPr>
                <a:r>
                  <a:rPr lang="he-IL" dirty="0"/>
                  <a:t> </a:t>
                </a:r>
                <a:r>
                  <a:rPr lang="he-IL" dirty="0" err="1"/>
                  <a:t>דיסקרימיננטה</a:t>
                </a:r>
                <a:r>
                  <a:rPr lang="he-IL" dirty="0"/>
                  <a:t> – למשוואה </a:t>
                </a:r>
                <a14:m>
                  <m:oMath xmlns:m="http://schemas.openxmlformats.org/officeDocument/2006/math">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𝑏𝑥</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=0</m:t>
                    </m:r>
                  </m:oMath>
                </a14:m>
                <a:r>
                  <a:rPr lang="he-IL" dirty="0"/>
                  <a:t> יש פתרון אחד כאשר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𝑎𝑐</m:t>
                    </m:r>
                    <m:r>
                      <a:rPr lang="en-US" b="0" i="1" smtClean="0">
                        <a:latin typeface="Cambria Math" panose="02040503050406030204" pitchFamily="18" charset="0"/>
                      </a:rPr>
                      <m:t>=0</m:t>
                    </m:r>
                  </m:oMath>
                </a14:m>
                <a:r>
                  <a:rPr lang="he-IL" dirty="0"/>
                  <a:t>, 2 פתרונות כאשר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𝑎𝑐</m:t>
                    </m:r>
                    <m:r>
                      <a:rPr lang="en-US" b="0" i="1" smtClean="0">
                        <a:latin typeface="Cambria Math" panose="02040503050406030204" pitchFamily="18" charset="0"/>
                      </a:rPr>
                      <m:t>&gt;0</m:t>
                    </m:r>
                  </m:oMath>
                </a14:m>
                <a:r>
                  <a:rPr lang="he-IL" dirty="0"/>
                  <a:t> ושום פתרון כאשר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𝑎𝑐</m:t>
                    </m:r>
                    <m:r>
                      <a:rPr lang="en-US" b="0" i="1" smtClean="0">
                        <a:latin typeface="Cambria Math" panose="02040503050406030204" pitchFamily="18" charset="0"/>
                      </a:rPr>
                      <m:t>&lt;0</m:t>
                    </m:r>
                  </m:oMath>
                </a14:m>
                <a:r>
                  <a:rPr lang="he-IL" dirty="0"/>
                  <a:t>. </a:t>
                </a:r>
              </a:p>
              <a:p>
                <a:pPr algn="r" rtl="1">
                  <a:buFont typeface="Wingdings" pitchFamily="2" charset="2"/>
                  <a:buChar char="ü"/>
                </a:pPr>
                <a:r>
                  <a:rPr lang="he-IL" dirty="0"/>
                  <a:t> פתרון משוואות ויכולת אלגברית גבוהה – גורמים משותפים, הצבה, מכנה משותף, משוואות ואי </a:t>
                </a:r>
                <a:r>
                  <a:rPr lang="he-IL" dirty="0" err="1"/>
                  <a:t>שוויונים</a:t>
                </a:r>
                <a:r>
                  <a:rPr lang="he-IL" dirty="0"/>
                  <a:t> רציונליים ואי רציונליים, חוקי חזקות ושורשים...</a:t>
                </a:r>
              </a:p>
              <a:p>
                <a:pPr algn="r" rtl="1">
                  <a:buFont typeface="Wingdings" pitchFamily="2" charset="2"/>
                  <a:buChar char="ü"/>
                </a:pPr>
                <a:r>
                  <a:rPr lang="he-IL" dirty="0"/>
                  <a:t>יכולת טריגונומטרית גבוהה – שליטה בזהויות הטריגונומטריות, פתרון משוואות טריגונומטריות, פתרונות מיוחדים למשוואות טריגונומטריות...</a:t>
                </a:r>
              </a:p>
              <a:p>
                <a:pPr algn="r" rtl="1">
                  <a:buFont typeface="Wingdings" pitchFamily="2" charset="2"/>
                  <a:buChar char="ü"/>
                </a:pPr>
                <a:r>
                  <a:rPr lang="he-IL" dirty="0"/>
                  <a:t> העברת המחשבון ליחידת מידה </a:t>
                </a:r>
                <a:r>
                  <a:rPr lang="en-US" dirty="0"/>
                  <a:t>radian</a:t>
                </a:r>
                <a:r>
                  <a:rPr lang="he-IL" dirty="0"/>
                  <a:t> עבור זוויות. ברוב המחשבונים: </a:t>
                </a:r>
                <a:r>
                  <a:rPr lang="en-US" dirty="0"/>
                  <a:t>shift + mode + 4</a:t>
                </a:r>
                <a:r>
                  <a:rPr lang="he-IL" dirty="0"/>
                  <a:t>. </a:t>
                </a:r>
              </a:p>
            </p:txBody>
          </p:sp>
        </mc:Choice>
        <mc:Fallback>
          <p:sp>
            <p:nvSpPr>
              <p:cNvPr id="3" name="Content Placeholder 2">
                <a:extLst>
                  <a:ext uri="{FF2B5EF4-FFF2-40B4-BE49-F238E27FC236}">
                    <a16:creationId xmlns:a16="http://schemas.microsoft.com/office/drawing/2014/main" id="{8E129B0B-B1DC-AC6D-F53D-CF94180593A1}"/>
                  </a:ext>
                </a:extLst>
              </p:cNvPr>
              <p:cNvSpPr>
                <a:spLocks noGrp="1" noRot="1" noChangeAspect="1" noMove="1" noResize="1" noEditPoints="1" noAdjustHandles="1" noChangeArrowheads="1" noChangeShapeType="1" noTextEdit="1"/>
              </p:cNvSpPr>
              <p:nvPr>
                <p:ph idx="1"/>
              </p:nvPr>
            </p:nvSpPr>
            <p:spPr>
              <a:xfrm>
                <a:off x="200891" y="1690689"/>
                <a:ext cx="11790217" cy="4688078"/>
              </a:xfrm>
              <a:blipFill>
                <a:blip r:embed="rId3"/>
                <a:stretch>
                  <a:fillRect t="-1348"/>
                </a:stretch>
              </a:blipFill>
            </p:spPr>
            <p:txBody>
              <a:bodyPr/>
              <a:lstStyle/>
              <a:p>
                <a:r>
                  <a:rPr lang="en-US">
                    <a:noFill/>
                  </a:rPr>
                  <a:t> </a:t>
                </a:r>
              </a:p>
            </p:txBody>
          </p:sp>
        </mc:Fallback>
      </mc:AlternateContent>
    </p:spTree>
    <p:extLst>
      <p:ext uri="{BB962C8B-B14F-4D97-AF65-F5344CB8AC3E}">
        <p14:creationId xmlns:p14="http://schemas.microsoft.com/office/powerpoint/2010/main" val="21286311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78B58-DCE5-1E0D-6545-926AE2046B47}"/>
              </a:ext>
            </a:extLst>
          </p:cNvPr>
          <p:cNvSpPr>
            <a:spLocks noGrp="1"/>
          </p:cNvSpPr>
          <p:nvPr>
            <p:ph type="ctrTitle"/>
          </p:nvPr>
        </p:nvSpPr>
        <p:spPr>
          <a:xfrm>
            <a:off x="1524000" y="2235200"/>
            <a:ext cx="9144000" cy="2387600"/>
          </a:xfrm>
        </p:spPr>
        <p:txBody>
          <a:bodyPr/>
          <a:lstStyle/>
          <a:p>
            <a:pPr algn="ctr" defTabSz="914400" rtl="1" eaLnBrk="1" latinLnBrk="0" hangingPunct="1">
              <a:lnSpc>
                <a:spcPct val="90000"/>
              </a:lnSpc>
              <a:spcBef>
                <a:spcPct val="0"/>
              </a:spcBef>
              <a:buNone/>
            </a:pPr>
            <a:r>
              <a:rPr lang="he-IL" dirty="0"/>
              <a:t>בעיית קיצון גרפיות בפונקציות פולינום, שורש ומנה</a:t>
            </a:r>
            <a:endParaRPr lang="en-US" dirty="0"/>
          </a:p>
        </p:txBody>
      </p:sp>
    </p:spTree>
    <p:extLst>
      <p:ext uri="{BB962C8B-B14F-4D97-AF65-F5344CB8AC3E}">
        <p14:creationId xmlns:p14="http://schemas.microsoft.com/office/powerpoint/2010/main" val="35616763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B5494-6A1C-60F8-AB39-35C8A5913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B8C56C-DCB8-F159-41F4-F2D3EBD899DA}"/>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בעיית קיצון גרפית בפונקציות פולינום, שורש ומנה</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192E344-7E3A-CC3C-FA4A-3214A135C573}"/>
                  </a:ext>
                </a:extLst>
              </p:cNvPr>
              <p:cNvSpPr>
                <a:spLocks noGrp="1"/>
              </p:cNvSpPr>
              <p:nvPr>
                <p:ph idx="1"/>
              </p:nvPr>
            </p:nvSpPr>
            <p:spPr>
              <a:xfrm>
                <a:off x="518252" y="1906648"/>
                <a:ext cx="11155496" cy="4679347"/>
              </a:xfrm>
            </p:spPr>
            <p:txBody>
              <a:bodyPr>
                <a:normAutofit/>
              </a:bodyPr>
              <a:lstStyle/>
              <a:p>
                <a:pPr marL="0" indent="0" algn="r" defTabSz="914400" rtl="1" eaLnBrk="1" latinLnBrk="0" hangingPunct="1">
                  <a:lnSpc>
                    <a:spcPct val="90000"/>
                  </a:lnSpc>
                  <a:spcBef>
                    <a:spcPts val="1000"/>
                  </a:spcBef>
                  <a:buNone/>
                </a:pPr>
                <a:r>
                  <a:rPr lang="he-IL" sz="2400" dirty="0"/>
                  <a:t>בעיות קיצון הן שאלות המתחלקות ל-2: מציאת פונקציית המטרה (לדוגמה – פונקציית המרחק בין נקודת הקיצון לנקודת האפס של פונקציה אחרת) ומציאת ערך הקיצון המבוקש. </a:t>
                </a:r>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r>
                  <a:rPr lang="he-IL" sz="2400" dirty="0"/>
                  <a:t>לדוגמה, אם נתבקש למצוא מתי המרחק בין הנקודה </a:t>
                </a:r>
                <a14:m>
                  <m:oMath xmlns:m="http://schemas.openxmlformats.org/officeDocument/2006/math">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he-IL" sz="2400" b="0" i="0" smtClean="0">
                                <a:latin typeface="Cambria Math" panose="02040503050406030204" pitchFamily="18" charset="0"/>
                              </a:rPr>
                              <m:t>3</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2</m:t>
                                </m:r>
                              </m:sup>
                            </m:sSup>
                            <m:r>
                              <a:rPr lang="he-IL" sz="2400" b="0" i="1" smtClean="0">
                                <a:latin typeface="Cambria Math" panose="02040503050406030204" pitchFamily="18" charset="0"/>
                              </a:rPr>
                              <m:t>+1</m:t>
                            </m:r>
                          </m:den>
                        </m:f>
                        <m:r>
                          <a:rPr lang="en-US" sz="2400" b="0" i="1" smtClean="0">
                            <a:latin typeface="Cambria Math" panose="02040503050406030204" pitchFamily="18" charset="0"/>
                          </a:rPr>
                          <m:t>,0</m:t>
                        </m:r>
                      </m:e>
                    </m:d>
                  </m:oMath>
                </a14:m>
                <a:r>
                  <a:rPr lang="he-IL" sz="2400" dirty="0"/>
                  <a:t> לראשית הצירים הוא </a:t>
                </a:r>
                <a:r>
                  <a:rPr lang="he-IL" sz="2400" b="1" dirty="0"/>
                  <a:t>מקסימלי</a:t>
                </a:r>
                <a:r>
                  <a:rPr lang="he-IL" sz="2400" dirty="0"/>
                  <a:t>, </a:t>
                </a:r>
                <a:br>
                  <a:rPr lang="en-US" sz="2400" dirty="0"/>
                </a:br>
                <a:br>
                  <a:rPr lang="en-US" sz="2400" dirty="0"/>
                </a:br>
                <a:r>
                  <a:rPr lang="he-IL" sz="2400" dirty="0"/>
                  <a:t>נגדיר את הפונקציה להיות המרחק בין נקודה זו לראשית – </a:t>
                </a:r>
                <a:r>
                  <a:rPr lang="en-US" sz="2400" dirty="0"/>
                  <a:t>d(t)=</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2</m:t>
                            </m:r>
                          </m:sup>
                        </m:sSup>
                        <m:r>
                          <a:rPr lang="he-IL" sz="2400" b="0" i="1" smtClean="0">
                            <a:latin typeface="Cambria Math" panose="02040503050406030204" pitchFamily="18" charset="0"/>
                          </a:rPr>
                          <m:t>+1</m:t>
                        </m:r>
                      </m:den>
                    </m:f>
                  </m:oMath>
                </a14:m>
                <a:r>
                  <a:rPr lang="he-IL" sz="2400" dirty="0"/>
                  <a:t>. לאחר מכן, נגזור את הפונקציה כדי למצוא ערכי קיצון: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𝑑</m:t>
                        </m:r>
                      </m:e>
                      <m:sup>
                        <m:r>
                          <a:rPr lang="en-US" sz="2400" b="0" i="1" smtClean="0">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r>
                      <a:rPr lang="he-IL"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6</m:t>
                        </m:r>
                        <m:r>
                          <a:rPr lang="en-US" sz="2400" b="0" i="1" smtClean="0">
                            <a:latin typeface="Cambria Math" panose="02040503050406030204" pitchFamily="18" charset="0"/>
                          </a:rPr>
                          <m:t>𝑡</m:t>
                        </m:r>
                      </m:num>
                      <m:den>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𝑡</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+1)</m:t>
                        </m:r>
                      </m:den>
                    </m:f>
                  </m:oMath>
                </a14:m>
                <a:r>
                  <a:rPr lang="he-IL" sz="2400" dirty="0"/>
                  <a:t> נשים לב שהנגזרת מתאפסת ומחליפה סימן בנקודה </a:t>
                </a:r>
                <a:r>
                  <a:rPr lang="en-US" sz="2400" dirty="0"/>
                  <a:t>t=0</a:t>
                </a:r>
                <a:r>
                  <a:rPr lang="he-IL" sz="2400" dirty="0"/>
                  <a:t>. לפני </a:t>
                </a:r>
                <a:r>
                  <a:rPr lang="en-US" sz="2400" dirty="0"/>
                  <a:t>t=0</a:t>
                </a:r>
                <a:r>
                  <a:rPr lang="he-IL" sz="2400" dirty="0"/>
                  <a:t> הפונקציה חיובית, אחרי </a:t>
                </a:r>
                <a:r>
                  <a:rPr lang="en-US" sz="2400" dirty="0"/>
                  <a:t>t=0</a:t>
                </a:r>
                <a:r>
                  <a:rPr lang="he-IL" sz="2400" dirty="0"/>
                  <a:t> הפונקציה שלילית. לכן </a:t>
                </a:r>
                <a:r>
                  <a:rPr lang="en-US" sz="2400" dirty="0"/>
                  <a:t>t=0</a:t>
                </a:r>
                <a:r>
                  <a:rPr lang="he-IL" sz="2400" dirty="0"/>
                  <a:t> </a:t>
                </a:r>
                <a:r>
                  <a:rPr lang="he-IL" sz="2400" b="1" dirty="0"/>
                  <a:t>קיצון מקסימום </a:t>
                </a:r>
                <a:r>
                  <a:rPr lang="he-IL" sz="2400" dirty="0"/>
                  <a:t>של פונקציית המרחק – והמרחק המבוקש מקסימלי כאשר </a:t>
                </a:r>
                <a:r>
                  <a:rPr lang="en-US" sz="2400" dirty="0"/>
                  <a:t>t=0</a:t>
                </a:r>
                <a:r>
                  <a:rPr lang="he-IL" sz="2400" dirty="0"/>
                  <a:t>. (הערה: אם נתבקש למצוא </a:t>
                </a:r>
                <a:r>
                  <a:rPr lang="he-IL" sz="2400" b="1" dirty="0"/>
                  <a:t>את המרחק המקסימלי</a:t>
                </a:r>
                <a:r>
                  <a:rPr lang="he-IL" sz="2400" dirty="0"/>
                  <a:t> – נציב את ערך הקיצון בפונקציית המטרה: </a:t>
                </a:r>
                <a:r>
                  <a:rPr lang="en-US" sz="2400" dirty="0"/>
                  <a:t>d(0)=3</a:t>
                </a:r>
                <a:r>
                  <a:rPr lang="he-IL" sz="2400" dirty="0"/>
                  <a:t>, אזי המרחק המקסימלי הוא 3 יח׳)</a:t>
                </a:r>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endParaRPr lang="he-IL" sz="2400" dirty="0"/>
              </a:p>
            </p:txBody>
          </p:sp>
        </mc:Choice>
        <mc:Fallback xmlns="">
          <p:sp>
            <p:nvSpPr>
              <p:cNvPr id="6" name="Content Placeholder 5">
                <a:extLst>
                  <a:ext uri="{FF2B5EF4-FFF2-40B4-BE49-F238E27FC236}">
                    <a16:creationId xmlns:a16="http://schemas.microsoft.com/office/drawing/2014/main" id="{3192E344-7E3A-CC3C-FA4A-3214A135C573}"/>
                  </a:ext>
                </a:extLst>
              </p:cNvPr>
              <p:cNvSpPr>
                <a:spLocks noGrp="1" noRot="1" noChangeAspect="1" noMove="1" noResize="1" noEditPoints="1" noAdjustHandles="1" noChangeArrowheads="1" noChangeShapeType="1" noTextEdit="1"/>
              </p:cNvSpPr>
              <p:nvPr>
                <p:ph idx="1"/>
              </p:nvPr>
            </p:nvSpPr>
            <p:spPr>
              <a:xfrm>
                <a:off x="518252" y="1906648"/>
                <a:ext cx="11155496" cy="4679347"/>
              </a:xfrm>
              <a:blipFill>
                <a:blip r:embed="rId3"/>
                <a:stretch>
                  <a:fillRect l="-795" t="-1897" r="-795" b="-27100"/>
                </a:stretch>
              </a:blipFill>
            </p:spPr>
            <p:txBody>
              <a:bodyPr/>
              <a:lstStyle/>
              <a:p>
                <a:r>
                  <a:rPr lang="en-US">
                    <a:noFill/>
                  </a:rPr>
                  <a:t> </a:t>
                </a:r>
              </a:p>
            </p:txBody>
          </p:sp>
        </mc:Fallback>
      </mc:AlternateContent>
    </p:spTree>
    <p:extLst>
      <p:ext uri="{BB962C8B-B14F-4D97-AF65-F5344CB8AC3E}">
        <p14:creationId xmlns:p14="http://schemas.microsoft.com/office/powerpoint/2010/main" val="16216351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DDB47-7312-8E54-239D-FC18453E5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86A3FA-8767-0089-6EAB-DB8BDCDB5B53}"/>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בעיית קיצון גרפית בפונקציות פולינום, שורש ומנה</a:t>
            </a:r>
            <a:endParaRPr lang="en-US" sz="2400" dirty="0"/>
          </a:p>
        </p:txBody>
      </p:sp>
      <p:sp>
        <p:nvSpPr>
          <p:cNvPr id="6" name="Content Placeholder 5">
            <a:extLst>
              <a:ext uri="{FF2B5EF4-FFF2-40B4-BE49-F238E27FC236}">
                <a16:creationId xmlns:a16="http://schemas.microsoft.com/office/drawing/2014/main" id="{2FE30CBD-338F-D451-592C-95F5CE8A264F}"/>
              </a:ext>
            </a:extLst>
          </p:cNvPr>
          <p:cNvSpPr>
            <a:spLocks noGrp="1"/>
          </p:cNvSpPr>
          <p:nvPr>
            <p:ph idx="1"/>
          </p:nvPr>
        </p:nvSpPr>
        <p:spPr>
          <a:xfrm>
            <a:off x="518252" y="1906648"/>
            <a:ext cx="11155496" cy="4679347"/>
          </a:xfrm>
        </p:spPr>
        <p:txBody>
          <a:bodyPr>
            <a:normAutofit/>
          </a:bodyPr>
          <a:lstStyle/>
          <a:p>
            <a:pPr marL="0" indent="0" algn="r" defTabSz="914400" rtl="1" eaLnBrk="1" latinLnBrk="0" hangingPunct="1">
              <a:lnSpc>
                <a:spcPct val="90000"/>
              </a:lnSpc>
              <a:spcBef>
                <a:spcPts val="1000"/>
              </a:spcBef>
              <a:buNone/>
            </a:pPr>
            <a:r>
              <a:rPr lang="he-IL" sz="2400" dirty="0"/>
              <a:t>לעיתים בעיית הקיצון מתחלק ל-2 חלקים: חלק ראשון, מזכיר מאוד חקירה – תחום הגדרה, נקודות חיתוך עם הצירים, נקודות קיצון, אסימפטוטות, ולעיתים גם סקיצה. </a:t>
            </a:r>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r>
              <a:rPr lang="he-IL" sz="2400" dirty="0"/>
              <a:t>החלק השני הוא לב השאלה – בעיית הקיצון עצמה. החלק הראשון היה ליקוט נתונים שבאמצעותם תורכב פונקציית המטרה בחלק הנוכחי, שתעזור למצוא את שיעור הפרמטר שבו משהו מסוים מגיע לערכו המקסימלי, או המינימלי – בהתאם לדרישות התרגיל. </a:t>
            </a:r>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r>
              <a:rPr lang="he-IL" sz="2400" dirty="0"/>
              <a:t>מהשקף הבא, נפתור בעיית קיצון כדוגמה.</a:t>
            </a:r>
          </a:p>
        </p:txBody>
      </p:sp>
    </p:spTree>
    <p:extLst>
      <p:ext uri="{BB962C8B-B14F-4D97-AF65-F5344CB8AC3E}">
        <p14:creationId xmlns:p14="http://schemas.microsoft.com/office/powerpoint/2010/main" val="31225957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6A5B9-2DC0-713C-C85A-8DA0AE9495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6A253-BDAB-2EAF-1832-B72AC8ACEAFB}"/>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בעיית קיצון גרפית בפונקציות פולינום, שורש ומנה</a:t>
            </a:r>
            <a:endParaRPr lang="en-US" sz="2400" dirty="0"/>
          </a:p>
        </p:txBody>
      </p:sp>
      <p:sp>
        <p:nvSpPr>
          <p:cNvPr id="6" name="Content Placeholder 5">
            <a:extLst>
              <a:ext uri="{FF2B5EF4-FFF2-40B4-BE49-F238E27FC236}">
                <a16:creationId xmlns:a16="http://schemas.microsoft.com/office/drawing/2014/main" id="{9E906F6D-3731-44F1-C9DC-C8B0A9BB66A1}"/>
              </a:ext>
            </a:extLst>
          </p:cNvPr>
          <p:cNvSpPr>
            <a:spLocks noGrp="1"/>
          </p:cNvSpPr>
          <p:nvPr>
            <p:ph idx="1"/>
          </p:nvPr>
        </p:nvSpPr>
        <p:spPr>
          <a:xfrm>
            <a:off x="518252" y="1906648"/>
            <a:ext cx="11155496" cy="4679347"/>
          </a:xfrm>
        </p:spPr>
        <p:txBody>
          <a:bodyPr>
            <a:normAutofit/>
          </a:bodyPr>
          <a:lstStyle/>
          <a:p>
            <a:pPr marL="0" indent="0" algn="r" defTabSz="914400" rtl="1" eaLnBrk="1" latinLnBrk="0" hangingPunct="1">
              <a:lnSpc>
                <a:spcPct val="90000"/>
              </a:lnSpc>
              <a:spcBef>
                <a:spcPts val="1000"/>
              </a:spcBef>
              <a:buNone/>
            </a:pPr>
            <a:r>
              <a:rPr lang="he-IL" sz="2400" dirty="0"/>
              <a:t>בעיית קיצון לדוגמה - </a:t>
            </a:r>
          </a:p>
        </p:txBody>
      </p:sp>
      <p:pic>
        <p:nvPicPr>
          <p:cNvPr id="4" name="Picture 3">
            <a:extLst>
              <a:ext uri="{FF2B5EF4-FFF2-40B4-BE49-F238E27FC236}">
                <a16:creationId xmlns:a16="http://schemas.microsoft.com/office/drawing/2014/main" id="{AC681AF8-FC91-DFC2-4D9F-1FB5B9A65D46}"/>
              </a:ext>
            </a:extLst>
          </p:cNvPr>
          <p:cNvPicPr>
            <a:picLocks noChangeAspect="1"/>
          </p:cNvPicPr>
          <p:nvPr/>
        </p:nvPicPr>
        <p:blipFill>
          <a:blip r:embed="rId3"/>
          <a:stretch>
            <a:fillRect/>
          </a:stretch>
        </p:blipFill>
        <p:spPr>
          <a:xfrm>
            <a:off x="0" y="1906648"/>
            <a:ext cx="8624103" cy="4792129"/>
          </a:xfrm>
          <a:prstGeom prst="rect">
            <a:avLst/>
          </a:prstGeom>
        </p:spPr>
      </p:pic>
    </p:spTree>
    <p:extLst>
      <p:ext uri="{BB962C8B-B14F-4D97-AF65-F5344CB8AC3E}">
        <p14:creationId xmlns:p14="http://schemas.microsoft.com/office/powerpoint/2010/main" val="264787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019D9-2901-19C1-203E-01493E524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76ADF-DA8A-537A-CA2C-CAB70D6B357F}"/>
              </a:ext>
            </a:extLst>
          </p:cNvPr>
          <p:cNvSpPr>
            <a:spLocks noGrp="1"/>
          </p:cNvSpPr>
          <p:nvPr>
            <p:ph type="title"/>
          </p:nvPr>
        </p:nvSpPr>
        <p:spPr/>
        <p:txBody>
          <a:bodyPr>
            <a:normAutofit/>
          </a:bodyPr>
          <a:lstStyle/>
          <a:p>
            <a:pPr algn="r"/>
            <a:r>
              <a:rPr lang="he-IL" sz="2800" b="1" u="sng" dirty="0"/>
              <a:t>פרק: ״שאלות קצרות״, שאלה: 1, סוג שאלה: אינדוקציה</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B7178D-1015-C962-D913-DED3BB6A90EF}"/>
                  </a:ext>
                </a:extLst>
              </p:cNvPr>
              <p:cNvSpPr>
                <a:spLocks noGrp="1"/>
              </p:cNvSpPr>
              <p:nvPr>
                <p:ph idx="1"/>
              </p:nvPr>
            </p:nvSpPr>
            <p:spPr>
              <a:xfrm>
                <a:off x="85344" y="1690688"/>
                <a:ext cx="11850624" cy="5002720"/>
              </a:xfrm>
            </p:spPr>
            <p:txBody>
              <a:bodyPr>
                <a:normAutofit fontScale="62500" lnSpcReduction="20000"/>
              </a:bodyPr>
              <a:lstStyle/>
              <a:p>
                <a:pPr marL="0" indent="0" algn="r" defTabSz="914400" rtl="1" eaLnBrk="1" latinLnBrk="0" hangingPunct="1">
                  <a:lnSpc>
                    <a:spcPct val="90000"/>
                  </a:lnSpc>
                  <a:spcBef>
                    <a:spcPts val="1000"/>
                  </a:spcBef>
                  <a:buNone/>
                </a:pPr>
                <a:r>
                  <a:rPr lang="he-IL" sz="2400" dirty="0"/>
                  <a:t>פתרון אינדוקטיבי:</a:t>
                </a:r>
              </a:p>
              <a:p>
                <a:pPr algn="r" defTabSz="914400" rtl="1" eaLnBrk="1" latinLnBrk="0" hangingPunct="1">
                  <a:lnSpc>
                    <a:spcPct val="90000"/>
                  </a:lnSpc>
                  <a:spcBef>
                    <a:spcPts val="1000"/>
                  </a:spcBef>
                  <a:buFontTx/>
                  <a:buChar char="-"/>
                </a:pPr>
                <a:r>
                  <a:rPr lang="he-IL" sz="2400" dirty="0"/>
                  <a:t>בסיס האינדוקציה עבור </a:t>
                </a:r>
                <a:r>
                  <a:rPr lang="en-US" sz="2400" dirty="0"/>
                  <a:t>n=1</a:t>
                </a:r>
                <a:r>
                  <a:rPr lang="he-IL" sz="2400" dirty="0"/>
                  <a:t>:</a:t>
                </a:r>
                <a:endParaRPr lang="he-IL" sz="2400" baseline="-25000" dirty="0"/>
              </a:p>
              <a:p>
                <a:pPr marL="0" indent="0" algn="ctr" defTabSz="914400" rtl="1" eaLnBrk="1" latinLnBrk="0" hangingPunct="1">
                  <a:lnSpc>
                    <a:spcPct val="90000"/>
                  </a:lnSpc>
                  <a:spcBef>
                    <a:spcPts val="1000"/>
                  </a:spcBef>
                  <a:buNone/>
                </a:pPr>
                <a:endParaRPr lang="he-IL" sz="2400" dirty="0"/>
              </a:p>
              <a:p>
                <a:pPr marL="0" indent="0" algn="ctr" rtl="1">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1</m:t>
                              </m:r>
                            </m:sup>
                          </m:sSup>
                        </m:den>
                      </m:f>
                      <m:sSup>
                        <m:sSupPr>
                          <m:ctrlPr>
                            <a:rPr lang="he-IL" sz="2400" b="0" i="1" smtClean="0">
                              <a:latin typeface="Cambria Math" panose="02040503050406030204" pitchFamily="18" charset="0"/>
                            </a:rPr>
                          </m:ctrlPr>
                        </m:sSupPr>
                        <m:e>
                          <m:r>
                            <a:rPr lang="he-IL" sz="2400" b="0" i="0" smtClean="0">
                              <a:latin typeface="Cambria Math" panose="02040503050406030204" pitchFamily="18" charset="0"/>
                            </a:rPr>
                            <m:t>=</m:t>
                          </m:r>
                        </m:e>
                        <m:sup>
                          <m:r>
                            <a:rPr lang="he-IL" sz="2400" b="0" i="0" smtClean="0">
                              <a:latin typeface="Cambria Math" panose="02040503050406030204" pitchFamily="18" charset="0"/>
                            </a:rPr>
                            <m:t>?</m:t>
                          </m:r>
                        </m:sup>
                      </m:sSup>
                      <m:r>
                        <m:rPr>
                          <m:sty m:val="p"/>
                        </m:rPr>
                        <a:rPr lang="en-US" sz="2400" b="0" i="0" smtClean="0">
                          <a:latin typeface="Cambria Math" panose="02040503050406030204" pitchFamily="18" charset="0"/>
                        </a:rPr>
                        <m:t>A</m:t>
                      </m:r>
                      <m:d>
                        <m:dPr>
                          <m:ctrlPr>
                            <a:rPr lang="en-US" sz="2400" b="0" i="1" smtClean="0">
                              <a:latin typeface="Cambria Math" panose="02040503050406030204" pitchFamily="18" charset="0"/>
                            </a:rPr>
                          </m:ctrlPr>
                        </m:dPr>
                        <m:e>
                          <m:r>
                            <a:rPr lang="en-US" sz="2400" b="0" i="0"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0"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0" smtClean="0">
                                      <a:latin typeface="Cambria Math" panose="02040503050406030204" pitchFamily="18" charset="0"/>
                                    </a:rPr>
                                    <m:t>2</m:t>
                                  </m:r>
                                </m:e>
                                <m:sup>
                                  <m:r>
                                    <a:rPr lang="en-US" sz="2400" b="0" i="0" smtClean="0">
                                      <a:latin typeface="Cambria Math" panose="02040503050406030204" pitchFamily="18" charset="0"/>
                                    </a:rPr>
                                    <m:t>1</m:t>
                                  </m:r>
                                </m:sup>
                              </m:sSup>
                            </m:den>
                          </m:f>
                        </m:e>
                      </m:d>
                      <m:r>
                        <a:rPr lang="he-IL" sz="2400" b="0" i="0" smtClean="0">
                          <a:latin typeface="Cambria Math" panose="02040503050406030204" pitchFamily="18" charset="0"/>
                        </a:rPr>
                        <m:t>=</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e>
                      </m:d>
                      <m:r>
                        <a:rPr lang="en-US" sz="2400" b="0" i="1" smtClean="0">
                          <a:latin typeface="Cambria Math" panose="02040503050406030204" pitchFamily="18" charset="0"/>
                        </a:rPr>
                        <m:t>=</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1</m:t>
                              </m:r>
                            </m:sup>
                          </m:sSup>
                        </m:den>
                      </m:f>
                    </m:oMath>
                  </m:oMathPara>
                </a14:m>
                <a:endParaRPr lang="he-IL" sz="2400" dirty="0"/>
              </a:p>
              <a:p>
                <a:pPr marL="0" indent="0" algn="r" defTabSz="914400" rtl="1" eaLnBrk="1" latinLnBrk="0" hangingPunct="1">
                  <a:lnSpc>
                    <a:spcPct val="90000"/>
                  </a:lnSpc>
                  <a:spcBef>
                    <a:spcPts val="1000"/>
                  </a:spcBef>
                  <a:buNone/>
                </a:pPr>
                <a:r>
                  <a:rPr lang="he-IL" sz="2400" dirty="0"/>
                  <a:t>והטענה נכונה עבור </a:t>
                </a:r>
                <a:r>
                  <a:rPr lang="en-US" sz="2400" dirty="0"/>
                  <a:t>n=1</a:t>
                </a:r>
                <a:r>
                  <a:rPr lang="he-IL" sz="2400" dirty="0"/>
                  <a:t>. </a:t>
                </a:r>
              </a:p>
              <a:p>
                <a:pPr algn="r" defTabSz="914400" rtl="1" eaLnBrk="1" latinLnBrk="0" hangingPunct="1">
                  <a:lnSpc>
                    <a:spcPct val="90000"/>
                  </a:lnSpc>
                  <a:spcBef>
                    <a:spcPts val="1000"/>
                  </a:spcBef>
                  <a:buFontTx/>
                  <a:buChar char="-"/>
                </a:pPr>
                <a:r>
                  <a:rPr lang="he-IL" sz="2400" dirty="0"/>
                  <a:t>הנחת האינדוקציה עבור </a:t>
                </a:r>
                <a:r>
                  <a:rPr lang="en-US" sz="2400" dirty="0"/>
                  <a:t>n=k</a:t>
                </a:r>
                <a:r>
                  <a:rPr lang="he-IL" sz="2400" dirty="0"/>
                  <a:t> טבעי כלשהו:</a:t>
                </a:r>
                <a:br>
                  <a:rPr lang="en-US" sz="2400" dirty="0"/>
                </a:br>
                <a:endParaRPr lang="he-IL" sz="2400" dirty="0"/>
              </a:p>
              <a:p>
                <a:pPr marL="0" indent="0" algn="r" rtl="1">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1</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2</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3</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sup>
                          </m:sSup>
                        </m:den>
                      </m:f>
                      <m:r>
                        <a:rPr lang="en-US" sz="2400" b="0" i="1" smtClean="0">
                          <a:latin typeface="Cambria Math" panose="02040503050406030204" pitchFamily="18" charset="0"/>
                        </a:rPr>
                        <m:t>=</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sup>
                              </m:sSup>
                            </m:den>
                          </m:f>
                        </m:e>
                      </m:d>
                    </m:oMath>
                  </m:oMathPara>
                </a14:m>
                <a:br>
                  <a:rPr lang="en-US" sz="2400" dirty="0"/>
                </a:br>
                <a:br>
                  <a:rPr lang="en-US" sz="2400" dirty="0"/>
                </a:br>
                <a:endParaRPr lang="he-IL" sz="2400" dirty="0"/>
              </a:p>
              <a:p>
                <a:pPr algn="r" rtl="1">
                  <a:buFontTx/>
                  <a:buChar char="-"/>
                </a:pPr>
                <a:r>
                  <a:rPr lang="he-IL" sz="2400" dirty="0"/>
                  <a:t>צעד האינדוקציה עבור </a:t>
                </a:r>
                <a:r>
                  <a:rPr lang="en-US" sz="2400" dirty="0"/>
                  <a:t>n=k+1</a:t>
                </a:r>
                <a:r>
                  <a:rPr lang="he-IL" sz="2400" dirty="0"/>
                  <a:t>:</a:t>
                </a:r>
                <a:br>
                  <a:rPr lang="en-US" sz="2400" dirty="0"/>
                </a:br>
                <a:endParaRPr lang="he-IL" sz="2400" dirty="0"/>
              </a:p>
              <a:p>
                <a:pPr marL="0" indent="0" algn="r" rtl="1">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1</m:t>
                              </m:r>
                            </m:sup>
                          </m:sSup>
                        </m:den>
                      </m:f>
                      <m:r>
                        <a:rPr lang="he-IL"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2</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3</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r>
                                <a:rPr lang="en-US" sz="2400" b="0" i="1" smtClean="0">
                                  <a:latin typeface="Cambria Math" panose="02040503050406030204" pitchFamily="18" charset="0"/>
                                </a:rPr>
                                <m:t>+1</m:t>
                              </m:r>
                            </m:sup>
                          </m:sSup>
                        </m:den>
                      </m:f>
                      <m:r>
                        <a:rPr lang="en-US" sz="2400" b="0" i="1" smtClean="0">
                          <a:latin typeface="Cambria Math" panose="02040503050406030204" pitchFamily="18" charset="0"/>
                        </a:rPr>
                        <m:t>=</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sup>
                              </m:sSup>
                            </m:den>
                          </m:f>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r>
                                <a:rPr lang="en-US" sz="2400" b="0" i="1" smtClean="0">
                                  <a:latin typeface="Cambria Math" panose="02040503050406030204" pitchFamily="18" charset="0"/>
                                </a:rPr>
                                <m:t>+1</m:t>
                              </m:r>
                            </m:sup>
                          </m:sSup>
                        </m:den>
                      </m:f>
                      <m:r>
                        <a:rPr lang="en-US" sz="2400" b="0" i="1" smtClean="0">
                          <a:latin typeface="Cambria Math" panose="02040503050406030204" pitchFamily="18" charset="0"/>
                        </a:rPr>
                        <m:t>=</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r>
                                    <a:rPr lang="en-US" sz="2400" b="0" i="1" smtClean="0">
                                      <a:latin typeface="Cambria Math" panose="02040503050406030204" pitchFamily="18" charset="0"/>
                                    </a:rPr>
                                    <m:t>+1</m:t>
                                  </m:r>
                                </m:sup>
                              </m:sSup>
                            </m:den>
                          </m:f>
                        </m:e>
                      </m:d>
                      <m:r>
                        <a:rPr lang="en-US" sz="2400" b="0" i="1" smtClean="0">
                          <a:latin typeface="Cambria Math" panose="02040503050406030204" pitchFamily="18" charset="0"/>
                        </a:rPr>
                        <m:t>=</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r>
                                    <a:rPr lang="en-US" sz="2400" b="0" i="1" smtClean="0">
                                      <a:latin typeface="Cambria Math" panose="02040503050406030204" pitchFamily="18" charset="0"/>
                                    </a:rPr>
                                    <m:t>+1</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r>
                                    <a:rPr lang="en-US" sz="2400" b="0" i="1" smtClean="0">
                                      <a:latin typeface="Cambria Math" panose="02040503050406030204" pitchFamily="18" charset="0"/>
                                    </a:rPr>
                                    <m:t>+1</m:t>
                                  </m:r>
                                </m:sup>
                              </m:sSup>
                            </m:den>
                          </m:f>
                        </m:e>
                      </m:d>
                      <m:r>
                        <a:rPr lang="en-US" sz="2400" b="0" i="1" smtClean="0">
                          <a:latin typeface="Cambria Math" panose="02040503050406030204" pitchFamily="18" charset="0"/>
                        </a:rPr>
                        <m:t>=</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𝑘</m:t>
                                  </m:r>
                                  <m:r>
                                    <a:rPr lang="en-US" sz="2400" b="0" i="1" smtClean="0">
                                      <a:latin typeface="Cambria Math" panose="02040503050406030204" pitchFamily="18" charset="0"/>
                                    </a:rPr>
                                    <m:t>+1</m:t>
                                  </m:r>
                                </m:sup>
                              </m:sSup>
                            </m:den>
                          </m:f>
                        </m:e>
                      </m:d>
                    </m:oMath>
                  </m:oMathPara>
                </a14:m>
                <a:br>
                  <a:rPr lang="en-US" sz="2400" dirty="0"/>
                </a:br>
                <a:endParaRPr lang="he-IL" sz="2400" dirty="0"/>
              </a:p>
              <a:p>
                <a:pPr marL="0" indent="0" algn="r" rtl="1">
                  <a:buNone/>
                </a:pPr>
                <a:br>
                  <a:rPr lang="en-US" sz="2400" dirty="0"/>
                </a:br>
                <a:r>
                  <a:rPr lang="he-IL" sz="2400" dirty="0"/>
                  <a:t>והטענה נכונה עבור </a:t>
                </a:r>
                <a:r>
                  <a:rPr lang="he-IL" sz="2400" dirty="0" err="1"/>
                  <a:t>n</a:t>
                </a:r>
                <a:r>
                  <a:rPr lang="en-US" sz="2400" dirty="0"/>
                  <a:t>=k+1</a:t>
                </a:r>
                <a:r>
                  <a:rPr lang="he-IL" sz="2400" dirty="0"/>
                  <a:t>.</a:t>
                </a:r>
              </a:p>
              <a:p>
                <a:pPr marL="0" indent="0" algn="r" rtl="1">
                  <a:buNone/>
                </a:pPr>
                <a:endParaRPr lang="he-IL" sz="2400" dirty="0"/>
              </a:p>
              <a:p>
                <a:pPr marL="0" indent="0" algn="r" rtl="1">
                  <a:buNone/>
                </a:pPr>
                <a:r>
                  <a:rPr lang="he-IL" sz="2400" dirty="0"/>
                  <a:t>הוכחנו את נכונות הטענה עבור </a:t>
                </a:r>
                <a:r>
                  <a:rPr lang="en-US" sz="2400" dirty="0"/>
                  <a:t>n=1</a:t>
                </a:r>
                <a:r>
                  <a:rPr lang="he-IL" sz="2400" dirty="0"/>
                  <a:t>, הנחנו את נכונות הטענה עבור </a:t>
                </a:r>
                <a:r>
                  <a:rPr lang="en-US" sz="2400" dirty="0"/>
                  <a:t>n=k </a:t>
                </a:r>
                <a:r>
                  <a:rPr lang="he-IL" sz="2400" dirty="0"/>
                  <a:t> טבעי כלשהו, ובאמצעות הנחה זו הוכחנו את נכונות הטענה עבור </a:t>
                </a:r>
                <a:r>
                  <a:rPr lang="he-IL" sz="2400" dirty="0" err="1"/>
                  <a:t>n</a:t>
                </a:r>
                <a:r>
                  <a:rPr lang="en-US" sz="2400" dirty="0"/>
                  <a:t>=k+1</a:t>
                </a:r>
                <a:r>
                  <a:rPr lang="he-IL" sz="2400" dirty="0"/>
                  <a:t>. לכן, ע״פ אקסיומת האינדוקציה המתמטית, הטענה נכונה לכל </a:t>
                </a:r>
                <a:r>
                  <a:rPr lang="en-US" sz="2400" dirty="0"/>
                  <a:t>n</a:t>
                </a:r>
                <a:r>
                  <a:rPr lang="he-IL" sz="2400" dirty="0"/>
                  <a:t> טבעי. </a:t>
                </a:r>
              </a:p>
            </p:txBody>
          </p:sp>
        </mc:Choice>
        <mc:Fallback xmlns="">
          <p:sp>
            <p:nvSpPr>
              <p:cNvPr id="3" name="Content Placeholder 2">
                <a:extLst>
                  <a:ext uri="{FF2B5EF4-FFF2-40B4-BE49-F238E27FC236}">
                    <a16:creationId xmlns:a16="http://schemas.microsoft.com/office/drawing/2014/main" id="{68B7178D-1015-C962-D913-DED3BB6A90EF}"/>
                  </a:ext>
                </a:extLst>
              </p:cNvPr>
              <p:cNvSpPr>
                <a:spLocks noGrp="1" noRot="1" noChangeAspect="1" noMove="1" noResize="1" noEditPoints="1" noAdjustHandles="1" noChangeArrowheads="1" noChangeShapeType="1" noTextEdit="1"/>
              </p:cNvSpPr>
              <p:nvPr>
                <p:ph idx="1"/>
              </p:nvPr>
            </p:nvSpPr>
            <p:spPr>
              <a:xfrm>
                <a:off x="85344" y="1690688"/>
                <a:ext cx="11850624" cy="5002720"/>
              </a:xfrm>
              <a:blipFill>
                <a:blip r:embed="rId3"/>
                <a:stretch>
                  <a:fillRect t="-1768" r="-321"/>
                </a:stretch>
              </a:blipFill>
            </p:spPr>
            <p:txBody>
              <a:bodyPr/>
              <a:lstStyle/>
              <a:p>
                <a:r>
                  <a:rPr lang="en-US">
                    <a:noFill/>
                  </a:rPr>
                  <a:t> </a:t>
                </a:r>
              </a:p>
            </p:txBody>
          </p:sp>
        </mc:Fallback>
      </mc:AlternateContent>
    </p:spTree>
    <p:extLst>
      <p:ext uri="{BB962C8B-B14F-4D97-AF65-F5344CB8AC3E}">
        <p14:creationId xmlns:p14="http://schemas.microsoft.com/office/powerpoint/2010/main" val="34271368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CF06-B234-ED07-A264-DA272DFE6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0FB25-9923-C29A-1A4E-685C37FE2DDC}"/>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בעיית קיצון גרפית בפונקציות פולינום, שורש ומנה</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336BBC9-342E-405B-A5DB-9D7DA80F185C}"/>
                  </a:ext>
                </a:extLst>
              </p:cNvPr>
              <p:cNvSpPr>
                <a:spLocks noGrp="1"/>
              </p:cNvSpPr>
              <p:nvPr>
                <p:ph idx="1"/>
              </p:nvPr>
            </p:nvSpPr>
            <p:spPr>
              <a:xfrm>
                <a:off x="163773" y="1906648"/>
                <a:ext cx="11509975" cy="4679347"/>
              </a:xfrm>
            </p:spPr>
            <p:txBody>
              <a:bodyPr>
                <a:normAutofit/>
              </a:bodyPr>
              <a:lstStyle/>
              <a:p>
                <a:pPr marL="0" indent="0" algn="r" defTabSz="914400" rtl="1" eaLnBrk="1" latinLnBrk="0" hangingPunct="1">
                  <a:lnSpc>
                    <a:spcPct val="90000"/>
                  </a:lnSpc>
                  <a:spcBef>
                    <a:spcPts val="1000"/>
                  </a:spcBef>
                  <a:buNone/>
                </a:pPr>
                <a:r>
                  <a:rPr lang="he-IL" sz="2400" dirty="0"/>
                  <a:t>פתרון סעיף א׳:</a:t>
                </a:r>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r>
                  <a:rPr lang="he-IL" sz="2400" dirty="0"/>
                  <a:t>כעת מתחיל החלק הראשון – החלק החקירתי. נגזור את </a:t>
                </a:r>
                <a:r>
                  <a:rPr lang="en-US" sz="2400" dirty="0"/>
                  <a:t>g(x)</a:t>
                </a:r>
                <a:r>
                  <a:rPr lang="he-IL" sz="2400" dirty="0"/>
                  <a:t> על מנת למצוא את נקודות הקיצון:</a:t>
                </a:r>
              </a:p>
              <a:p>
                <a:pPr marL="0" indent="0" algn="r" defTabSz="914400" rtl="1" eaLnBrk="1" latinLnBrk="0" hangingPunct="1">
                  <a:lnSpc>
                    <a:spcPct val="90000"/>
                  </a:lnSpc>
                  <a:spcBef>
                    <a:spcPts val="1000"/>
                  </a:spcBef>
                  <a:buNone/>
                </a:pPr>
                <a:endParaRPr lang="he-IL" sz="2400"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𝑔</m:t>
                          </m:r>
                        </m:e>
                        <m:sup>
                          <m:r>
                            <a:rPr lang="en-US" sz="2400" b="0" i="1" smtClean="0">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32</m:t>
                          </m:r>
                          <m:r>
                            <a:rPr lang="en-US" sz="2400" b="0" i="1" smtClean="0">
                              <a:latin typeface="Cambria Math" panose="02040503050406030204" pitchFamily="18" charset="0"/>
                            </a:rPr>
                            <m:t>𝑥</m:t>
                          </m:r>
                        </m:num>
                        <m:den>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+3</m:t>
                                  </m:r>
                                </m:e>
                              </m:d>
                            </m:e>
                            <m:sup>
                              <m:r>
                                <a:rPr lang="en-US" sz="2400" b="0" i="1" smtClean="0">
                                  <a:latin typeface="Cambria Math" panose="02040503050406030204" pitchFamily="18" charset="0"/>
                                </a:rPr>
                                <m:t>2</m:t>
                              </m:r>
                            </m:sup>
                          </m:sSup>
                        </m:den>
                      </m:f>
                    </m:oMath>
                  </m:oMathPara>
                </a14:m>
                <a:endParaRPr lang="he-IL" sz="2400" b="0" i="1" dirty="0">
                  <a:latin typeface="Cambria Math" panose="02040503050406030204" pitchFamily="18" charset="0"/>
                </a:endParaRPr>
              </a:p>
              <a:p>
                <a:pPr marL="0" indent="0" algn="ctr" rtl="1">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32</m:t>
                          </m:r>
                          <m:r>
                            <a:rPr lang="en-US" sz="2400" b="0" i="1" smtClean="0">
                              <a:latin typeface="Cambria Math" panose="02040503050406030204" pitchFamily="18" charset="0"/>
                            </a:rPr>
                            <m:t>𝑥</m:t>
                          </m:r>
                        </m:num>
                        <m:den>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+3</m:t>
                                  </m:r>
                                </m:e>
                              </m:d>
                            </m:e>
                            <m:sup>
                              <m:r>
                                <a:rPr lang="en-US" sz="2400" b="0" i="1" smtClean="0">
                                  <a:latin typeface="Cambria Math" panose="02040503050406030204" pitchFamily="18" charset="0"/>
                                </a:rPr>
                                <m:t>2</m:t>
                              </m:r>
                            </m:sup>
                          </m:sSup>
                        </m:den>
                      </m:f>
                      <m:r>
                        <a:rPr lang="en-US" sz="2400" b="0" i="1" smtClean="0">
                          <a:latin typeface="Cambria Math" panose="02040503050406030204" pitchFamily="18" charset="0"/>
                        </a:rPr>
                        <m:t>=0⇒</m:t>
                      </m:r>
                      <m:r>
                        <a:rPr lang="en-US" sz="2400" b="0" i="1" smtClean="0">
                          <a:latin typeface="Cambria Math" panose="02040503050406030204" pitchFamily="18" charset="0"/>
                        </a:rPr>
                        <m:t>𝑥</m:t>
                      </m:r>
                      <m:r>
                        <a:rPr lang="en-US" sz="2400" b="0" i="1" smtClean="0">
                          <a:latin typeface="Cambria Math" panose="02040503050406030204" pitchFamily="18" charset="0"/>
                        </a:rPr>
                        <m:t>=0⇒</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𝑔</m:t>
                          </m:r>
                        </m:e>
                        <m:sup>
                          <m:r>
                            <a:rPr lang="en-US" sz="2400" b="0" i="1" smtClean="0">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r>
                            <a:rPr lang="he-IL" sz="2400" b="0" i="0" smtClean="0">
                              <a:latin typeface="Cambria Math" panose="02040503050406030204" pitchFamily="18" charset="0"/>
                            </a:rPr>
                            <m:t>1</m:t>
                          </m:r>
                        </m:e>
                      </m:d>
                      <m:r>
                        <a:rPr lang="en-US" sz="2400" b="0" i="0" smtClean="0">
                          <a:latin typeface="Cambria Math" panose="02040503050406030204" pitchFamily="18" charset="0"/>
                        </a:rPr>
                        <m:t>&gt;0,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g</m:t>
                          </m:r>
                        </m:e>
                        <m:sup>
                          <m:r>
                            <a:rPr lang="en-US" sz="2400" b="0" i="0" smtClean="0">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0" smtClean="0">
                              <a:latin typeface="Cambria Math" panose="02040503050406030204" pitchFamily="18" charset="0"/>
                            </a:rPr>
                            <m:t>1</m:t>
                          </m:r>
                        </m:e>
                      </m:d>
                      <m:r>
                        <a:rPr lang="en-US" sz="2400" b="0" i="0" smtClean="0">
                          <a:latin typeface="Cambria Math" panose="02040503050406030204" pitchFamily="18" charset="0"/>
                        </a:rPr>
                        <m:t>&lt;0</m:t>
                      </m:r>
                    </m:oMath>
                  </m:oMathPara>
                </a14:m>
                <a:endParaRPr lang="en-US" sz="2400" b="0" dirty="0"/>
              </a:p>
              <a:p>
                <a:pPr marL="0" indent="0" algn="r" rtl="1">
                  <a:buNone/>
                </a:pPr>
                <a:r>
                  <a:rPr lang="he-IL" sz="2400" dirty="0"/>
                  <a:t>ולכן </a:t>
                </a:r>
                <a:r>
                  <a:rPr lang="en-US" sz="2400" dirty="0"/>
                  <a:t>x=0</a:t>
                </a:r>
                <a:r>
                  <a:rPr lang="he-IL" sz="2400" dirty="0"/>
                  <a:t> נקודת קיצון מסוג מקסימום של </a:t>
                </a:r>
                <a:r>
                  <a:rPr lang="en-US" sz="2400" dirty="0"/>
                  <a:t>g(x)</a:t>
                </a:r>
                <a:r>
                  <a:rPr lang="he-IL" sz="2400" dirty="0"/>
                  <a:t> – נציב ונראה </a:t>
                </a:r>
                <a:r>
                  <a:rPr lang="he-IL" sz="2400" b="1" dirty="0"/>
                  <a:t>שהנקודה המלאה היא </a:t>
                </a:r>
                <a14:m>
                  <m:oMath xmlns:m="http://schemas.openxmlformats.org/officeDocument/2006/math">
                    <m:func>
                      <m:funcPr>
                        <m:ctrlPr>
                          <a:rPr lang="en-US" sz="2400" b="1" i="1" smtClean="0">
                            <a:latin typeface="Cambria Math" panose="02040503050406030204" pitchFamily="18" charset="0"/>
                          </a:rPr>
                        </m:ctrlPr>
                      </m:funcPr>
                      <m:fName>
                        <m:r>
                          <a:rPr lang="en-US" sz="2400" b="1" i="0" smtClean="0">
                            <a:latin typeface="Cambria Math" panose="02040503050406030204" pitchFamily="18" charset="0"/>
                          </a:rPr>
                          <m:t>𝐦𝐚𝐱</m:t>
                        </m:r>
                      </m:fName>
                      <m:e>
                        <m:d>
                          <m:dPr>
                            <m:ctrlPr>
                              <a:rPr lang="en-US" sz="2400" b="1" i="1" smtClean="0">
                                <a:latin typeface="Cambria Math" panose="02040503050406030204" pitchFamily="18" charset="0"/>
                              </a:rPr>
                            </m:ctrlPr>
                          </m:dPr>
                          <m:e>
                            <m:r>
                              <a:rPr lang="en-US" sz="2400" b="1" i="1" smtClean="0">
                                <a:latin typeface="Cambria Math" panose="02040503050406030204" pitchFamily="18" charset="0"/>
                              </a:rPr>
                              <m:t>𝟎</m:t>
                            </m:r>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𝟏𝟔</m:t>
                                </m:r>
                              </m:num>
                              <m:den>
                                <m:r>
                                  <a:rPr lang="en-US" sz="2400" b="1" i="1" smtClean="0">
                                    <a:latin typeface="Cambria Math" panose="02040503050406030204" pitchFamily="18" charset="0"/>
                                  </a:rPr>
                                  <m:t>𝟑</m:t>
                                </m:r>
                              </m:den>
                            </m:f>
                          </m:e>
                        </m:d>
                      </m:e>
                    </m:func>
                  </m:oMath>
                </a14:m>
                <a:endParaRPr lang="he-IL" sz="2400" b="1" dirty="0"/>
              </a:p>
            </p:txBody>
          </p:sp>
        </mc:Choice>
        <mc:Fallback xmlns="">
          <p:sp>
            <p:nvSpPr>
              <p:cNvPr id="6" name="Content Placeholder 5">
                <a:extLst>
                  <a:ext uri="{FF2B5EF4-FFF2-40B4-BE49-F238E27FC236}">
                    <a16:creationId xmlns:a16="http://schemas.microsoft.com/office/drawing/2014/main" id="{6336BBC9-342E-405B-A5DB-9D7DA80F185C}"/>
                  </a:ext>
                </a:extLst>
              </p:cNvPr>
              <p:cNvSpPr>
                <a:spLocks noGrp="1" noRot="1" noChangeAspect="1" noMove="1" noResize="1" noEditPoints="1" noAdjustHandles="1" noChangeArrowheads="1" noChangeShapeType="1" noTextEdit="1"/>
              </p:cNvSpPr>
              <p:nvPr>
                <p:ph idx="1"/>
              </p:nvPr>
            </p:nvSpPr>
            <p:spPr>
              <a:xfrm>
                <a:off x="163773" y="1906648"/>
                <a:ext cx="11509975" cy="4679347"/>
              </a:xfrm>
              <a:blipFill>
                <a:blip r:embed="rId3"/>
                <a:stretch>
                  <a:fillRect t="-1897" r="-771"/>
                </a:stretch>
              </a:blipFill>
            </p:spPr>
            <p:txBody>
              <a:bodyPr/>
              <a:lstStyle/>
              <a:p>
                <a:r>
                  <a:rPr lang="en-US">
                    <a:noFill/>
                  </a:rPr>
                  <a:t> </a:t>
                </a:r>
              </a:p>
            </p:txBody>
          </p:sp>
        </mc:Fallback>
      </mc:AlternateContent>
    </p:spTree>
    <p:extLst>
      <p:ext uri="{BB962C8B-B14F-4D97-AF65-F5344CB8AC3E}">
        <p14:creationId xmlns:p14="http://schemas.microsoft.com/office/powerpoint/2010/main" val="25499886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ED2A3-725E-F9AB-99D8-DBFED0ADE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B43C5-310A-F438-B618-F3C7B35789F9}"/>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בעיית קיצון גרפית בפונקציות פולינום, שורש ומנה</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E2EF93D-6836-2CB4-FF27-A298ADF4E9C0}"/>
                  </a:ext>
                </a:extLst>
              </p:cNvPr>
              <p:cNvSpPr>
                <a:spLocks noGrp="1"/>
              </p:cNvSpPr>
              <p:nvPr>
                <p:ph idx="1"/>
              </p:nvPr>
            </p:nvSpPr>
            <p:spPr>
              <a:xfrm>
                <a:off x="163773" y="1906649"/>
                <a:ext cx="11509975" cy="4951352"/>
              </a:xfrm>
            </p:spPr>
            <p:txBody>
              <a:bodyPr>
                <a:normAutofit/>
              </a:bodyPr>
              <a:lstStyle/>
              <a:p>
                <a:pPr marL="0" indent="0" algn="r" defTabSz="914400" rtl="1" eaLnBrk="1" latinLnBrk="0" hangingPunct="1">
                  <a:lnSpc>
                    <a:spcPct val="90000"/>
                  </a:lnSpc>
                  <a:spcBef>
                    <a:spcPts val="1000"/>
                  </a:spcBef>
                  <a:buNone/>
                </a:pPr>
                <a:r>
                  <a:rPr lang="he-IL" sz="1800" dirty="0"/>
                  <a:t>פתרון סעיף א׳:</a:t>
                </a:r>
              </a:p>
              <a:p>
                <a:pPr marL="0" indent="0" algn="r" defTabSz="914400" rtl="1" eaLnBrk="1" latinLnBrk="0" hangingPunct="1">
                  <a:lnSpc>
                    <a:spcPct val="90000"/>
                  </a:lnSpc>
                  <a:spcBef>
                    <a:spcPts val="1000"/>
                  </a:spcBef>
                  <a:buNone/>
                </a:pPr>
                <a:endParaRPr lang="he-IL" sz="1800" dirty="0"/>
              </a:p>
              <a:p>
                <a:pPr marL="0" indent="0" algn="r" defTabSz="914400" rtl="1" eaLnBrk="1" latinLnBrk="0" hangingPunct="1">
                  <a:lnSpc>
                    <a:spcPct val="90000"/>
                  </a:lnSpc>
                  <a:spcBef>
                    <a:spcPts val="1000"/>
                  </a:spcBef>
                  <a:buNone/>
                </a:pPr>
                <a:r>
                  <a:rPr lang="he-IL" sz="1800" dirty="0"/>
                  <a:t>נגזור פעם שנייה את הפונקציה – על מנת לקבל את הנגזרת השנייה, שמעידה על נקודות הפיתול של </a:t>
                </a:r>
                <a:r>
                  <a:rPr lang="en-US" sz="1800" dirty="0"/>
                  <a:t>g(x)</a:t>
                </a:r>
                <a:r>
                  <a:rPr lang="he-IL" sz="1800" dirty="0"/>
                  <a:t>:</a:t>
                </a:r>
              </a:p>
              <a:p>
                <a:pPr marL="0" indent="0" algn="r" defTabSz="914400" rtl="1" eaLnBrk="1" latinLnBrk="0" hangingPunct="1">
                  <a:lnSpc>
                    <a:spcPct val="90000"/>
                  </a:lnSpc>
                  <a:spcBef>
                    <a:spcPts val="1000"/>
                  </a:spcBef>
                  <a:buNone/>
                </a:pPr>
                <a:endParaRPr lang="he-IL" sz="1800" dirty="0"/>
              </a:p>
              <a:p>
                <a:pPr marL="0" indent="0" algn="r" rtl="1">
                  <a:buNone/>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𝑔</m:t>
                          </m:r>
                        </m:e>
                        <m:sup>
                          <m:r>
                            <a:rPr lang="en-US" sz="1800" b="0" i="1" smtClean="0">
                              <a:latin typeface="Cambria Math" panose="02040503050406030204" pitchFamily="18" charset="0"/>
                            </a:rPr>
                            <m:t>′′</m:t>
                          </m:r>
                        </m:sup>
                      </m:s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d>
                            <m:dPr>
                              <m:ctrlPr>
                                <a:rPr lang="en-US" sz="1800" b="0" i="1" smtClean="0">
                                  <a:latin typeface="Cambria Math" panose="02040503050406030204" pitchFamily="18" charset="0"/>
                                </a:rPr>
                              </m:ctrlPr>
                            </m:dPr>
                            <m:e>
                              <m:r>
                                <a:rPr lang="en-US" sz="1800" b="0" i="1" smtClean="0">
                                  <a:latin typeface="Cambria Math" panose="02040503050406030204" pitchFamily="18" charset="0"/>
                                </a:rPr>
                                <m:t>−32</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e>
                                  </m:d>
                                </m:e>
                                <m:sup>
                                  <m:r>
                                    <a:rPr lang="en-US" sz="1800" b="0" i="1" smtClean="0">
                                      <a:latin typeface="Cambria Math" panose="02040503050406030204" pitchFamily="18" charset="0"/>
                                    </a:rPr>
                                    <m:t>2</m:t>
                                  </m:r>
                                </m:sup>
                              </m:sSup>
                              <m:r>
                                <a:rPr lang="en-US" sz="1800" b="0" i="1" smtClean="0">
                                  <a:latin typeface="Cambria Math" panose="02040503050406030204" pitchFamily="18" charset="0"/>
                                </a:rPr>
                                <m:t>+128</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e>
                              </m:d>
                            </m:e>
                          </m:d>
                        </m:num>
                        <m:den>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e>
                              </m:d>
                            </m:e>
                            <m:sup>
                              <m:r>
                                <a:rPr lang="en-US" sz="1800" b="0" i="1" smtClean="0">
                                  <a:latin typeface="Cambria Math" panose="02040503050406030204" pitchFamily="18" charset="0"/>
                                </a:rPr>
                                <m:t>4</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e>
                          </m:d>
                          <m:d>
                            <m:dPr>
                              <m:ctrlPr>
                                <a:rPr lang="en-US" sz="1800" b="0" i="1" smtClean="0">
                                  <a:latin typeface="Cambria Math" panose="02040503050406030204" pitchFamily="18" charset="0"/>
                                </a:rPr>
                              </m:ctrlPr>
                            </m:dPr>
                            <m:e>
                              <m:r>
                                <a:rPr lang="en-US" sz="1800" b="0" i="1" smtClean="0">
                                  <a:latin typeface="Cambria Math" panose="02040503050406030204" pitchFamily="18" charset="0"/>
                                </a:rPr>
                                <m:t>96</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−96</m:t>
                              </m:r>
                            </m:e>
                          </m:d>
                        </m:num>
                        <m:den>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e>
                              </m:d>
                            </m:e>
                            <m:sup>
                              <m:r>
                                <a:rPr lang="en-US" sz="1800" b="0" i="1" smtClean="0">
                                  <a:latin typeface="Cambria Math" panose="02040503050406030204" pitchFamily="18" charset="0"/>
                                </a:rPr>
                                <m:t>4</m:t>
                              </m:r>
                            </m:sup>
                          </m:sSup>
                        </m:den>
                      </m:f>
                    </m:oMath>
                  </m:oMathPara>
                </a14:m>
                <a:endParaRPr lang="en-US" sz="1800" dirty="0"/>
              </a:p>
              <a:p>
                <a:pPr marL="0" indent="0" algn="r" rtl="1">
                  <a:buNone/>
                </a:pPr>
                <a:endParaRPr lang="en-US" sz="1800" dirty="0"/>
              </a:p>
              <a:p>
                <a:pPr marL="0" indent="0" algn="r" rtl="1">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−96</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−96=0⇒</m:t>
                      </m:r>
                      <m:r>
                        <a:rPr lang="en-US" sz="1800" b="0" i="1" smtClean="0">
                          <a:latin typeface="Cambria Math" panose="02040503050406030204" pitchFamily="18" charset="0"/>
                        </a:rPr>
                        <m:t>𝑥</m:t>
                      </m:r>
                      <m:r>
                        <a:rPr lang="en-US" sz="1800" b="0" i="1" smtClean="0">
                          <a:latin typeface="Cambria Math" panose="02040503050406030204" pitchFamily="18" charset="0"/>
                        </a:rPr>
                        <m:t>=−1,1</m:t>
                      </m:r>
                    </m:oMath>
                  </m:oMathPara>
                </a14:m>
                <a:endParaRPr lang="en-US" sz="1800" b="0" dirty="0"/>
              </a:p>
              <a:p>
                <a:pPr marL="0" indent="0" algn="r" rtl="1">
                  <a:buNone/>
                </a:pPr>
                <a:r>
                  <a:rPr lang="he-IL" sz="1800" dirty="0"/>
                  <a:t>ננהל טבלה:</a:t>
                </a:r>
              </a:p>
              <a:p>
                <a:pPr marL="0" indent="0" algn="r" rtl="1">
                  <a:buNone/>
                </a:pPr>
                <a:endParaRPr lang="he-IL" sz="1800" dirty="0"/>
              </a:p>
              <a:p>
                <a:pPr marL="0" indent="0" algn="r" rtl="1">
                  <a:buNone/>
                </a:pPr>
                <a:endParaRPr lang="en-US" sz="1800" dirty="0"/>
              </a:p>
              <a:p>
                <a:pPr marL="0" indent="0" algn="r" rtl="1">
                  <a:buNone/>
                </a:pPr>
                <a:endParaRPr lang="en-US" sz="1800" dirty="0"/>
              </a:p>
              <a:p>
                <a:pPr marL="0" indent="0" algn="r" rtl="1">
                  <a:buNone/>
                </a:pPr>
                <a:endParaRPr lang="en-US" sz="1800" dirty="0"/>
              </a:p>
              <a:p>
                <a:pPr marL="0" indent="0" algn="r" rtl="1">
                  <a:buNone/>
                </a:pPr>
                <a:r>
                  <a:rPr lang="he-IL" sz="1800" b="1" dirty="0"/>
                  <a:t>ולכן נקודות הפיתול הן </a:t>
                </a:r>
                <a14:m>
                  <m:oMath xmlns:m="http://schemas.openxmlformats.org/officeDocument/2006/math">
                    <m:d>
                      <m:dPr>
                        <m:ctrlPr>
                          <a:rPr lang="en-US" sz="1800" b="1" i="1" smtClean="0">
                            <a:latin typeface="Cambria Math" panose="02040503050406030204" pitchFamily="18" charset="0"/>
                          </a:rPr>
                        </m:ctrlPr>
                      </m:dPr>
                      <m:e>
                        <m:r>
                          <a:rPr lang="en-US" sz="1800" b="1" i="1" smtClean="0">
                            <a:latin typeface="Cambria Math" panose="02040503050406030204" pitchFamily="18" charset="0"/>
                          </a:rPr>
                          <m:t>−</m:t>
                        </m:r>
                        <m:r>
                          <a:rPr lang="en-US" sz="1800" b="1" i="1" smtClean="0">
                            <a:latin typeface="Cambria Math" panose="02040503050406030204" pitchFamily="18" charset="0"/>
                          </a:rPr>
                          <m:t>𝟏</m:t>
                        </m:r>
                        <m:r>
                          <a:rPr lang="en-US" sz="1800" b="1" i="1" smtClean="0">
                            <a:latin typeface="Cambria Math" panose="02040503050406030204" pitchFamily="18" charset="0"/>
                          </a:rPr>
                          <m:t>,</m:t>
                        </m:r>
                        <m:r>
                          <a:rPr lang="en-US" sz="1800" b="1" i="1" smtClean="0">
                            <a:latin typeface="Cambria Math" panose="02040503050406030204" pitchFamily="18" charset="0"/>
                          </a:rPr>
                          <m:t>𝟒</m:t>
                        </m:r>
                      </m:e>
                    </m:d>
                    <m:r>
                      <a:rPr lang="en-US" sz="1800" b="1" i="1" smtClean="0">
                        <a:latin typeface="Cambria Math" panose="02040503050406030204" pitchFamily="18" charset="0"/>
                      </a:rPr>
                      <m:t>,    (</m:t>
                    </m:r>
                    <m:r>
                      <a:rPr lang="en-US" sz="1800" b="1" i="1" smtClean="0">
                        <a:latin typeface="Cambria Math" panose="02040503050406030204" pitchFamily="18" charset="0"/>
                      </a:rPr>
                      <m:t>𝟏</m:t>
                    </m:r>
                    <m:r>
                      <a:rPr lang="en-US" sz="1800" b="1" i="1" smtClean="0">
                        <a:latin typeface="Cambria Math" panose="02040503050406030204" pitchFamily="18" charset="0"/>
                      </a:rPr>
                      <m:t>,</m:t>
                    </m:r>
                    <m:r>
                      <a:rPr lang="en-US" sz="1800" b="1" i="1" smtClean="0">
                        <a:latin typeface="Cambria Math" panose="02040503050406030204" pitchFamily="18" charset="0"/>
                      </a:rPr>
                      <m:t>𝟒</m:t>
                    </m:r>
                    <m:r>
                      <a:rPr lang="en-US" sz="1800" b="1" i="1" smtClean="0">
                        <a:latin typeface="Cambria Math" panose="02040503050406030204" pitchFamily="18" charset="0"/>
                      </a:rPr>
                      <m:t>)</m:t>
                    </m:r>
                  </m:oMath>
                </a14:m>
                <a:endParaRPr lang="en-US" sz="1800" b="1" dirty="0"/>
              </a:p>
            </p:txBody>
          </p:sp>
        </mc:Choice>
        <mc:Fallback xmlns="">
          <p:sp>
            <p:nvSpPr>
              <p:cNvPr id="6" name="Content Placeholder 5">
                <a:extLst>
                  <a:ext uri="{FF2B5EF4-FFF2-40B4-BE49-F238E27FC236}">
                    <a16:creationId xmlns:a16="http://schemas.microsoft.com/office/drawing/2014/main" id="{BE2EF93D-6836-2CB4-FF27-A298ADF4E9C0}"/>
                  </a:ext>
                </a:extLst>
              </p:cNvPr>
              <p:cNvSpPr>
                <a:spLocks noGrp="1" noRot="1" noChangeAspect="1" noMove="1" noResize="1" noEditPoints="1" noAdjustHandles="1" noChangeArrowheads="1" noChangeShapeType="1" noTextEdit="1"/>
              </p:cNvSpPr>
              <p:nvPr>
                <p:ph idx="1"/>
              </p:nvPr>
            </p:nvSpPr>
            <p:spPr>
              <a:xfrm>
                <a:off x="163773" y="1906649"/>
                <a:ext cx="11509975" cy="4951352"/>
              </a:xfrm>
              <a:blipFill>
                <a:blip r:embed="rId3"/>
                <a:stretch>
                  <a:fillRect t="-1538" r="-4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C0426A60-912B-8854-BFE7-694F6BE217FA}"/>
                  </a:ext>
                </a:extLst>
              </p:cNvPr>
              <p:cNvGraphicFramePr>
                <a:graphicFrameLocks noGrp="1"/>
              </p:cNvGraphicFramePr>
              <p:nvPr>
                <p:extLst>
                  <p:ext uri="{D42A27DB-BD31-4B8C-83A1-F6EECF244321}">
                    <p14:modId xmlns:p14="http://schemas.microsoft.com/office/powerpoint/2010/main" val="2747095535"/>
                  </p:ext>
                </p:extLst>
              </p:nvPr>
            </p:nvGraphicFramePr>
            <p:xfrm>
              <a:off x="321234" y="4774737"/>
              <a:ext cx="8128002" cy="1511745"/>
            </p:xfrm>
            <a:graphic>
              <a:graphicData uri="http://schemas.openxmlformats.org/drawingml/2006/table">
                <a:tbl>
                  <a:tblPr firstRow="1" firstCol="1" bandRow="1">
                    <a:tableStyleId>{5C22544A-7EE6-4342-B048-85BDC9FD1C3A}</a:tableStyleId>
                  </a:tblPr>
                  <a:tblGrid>
                    <a:gridCol w="1354667">
                      <a:extLst>
                        <a:ext uri="{9D8B030D-6E8A-4147-A177-3AD203B41FA5}">
                          <a16:colId xmlns:a16="http://schemas.microsoft.com/office/drawing/2014/main" val="648673758"/>
                        </a:ext>
                      </a:extLst>
                    </a:gridCol>
                    <a:gridCol w="1354667">
                      <a:extLst>
                        <a:ext uri="{9D8B030D-6E8A-4147-A177-3AD203B41FA5}">
                          <a16:colId xmlns:a16="http://schemas.microsoft.com/office/drawing/2014/main" val="1125120706"/>
                        </a:ext>
                      </a:extLst>
                    </a:gridCol>
                    <a:gridCol w="1354667">
                      <a:extLst>
                        <a:ext uri="{9D8B030D-6E8A-4147-A177-3AD203B41FA5}">
                          <a16:colId xmlns:a16="http://schemas.microsoft.com/office/drawing/2014/main" val="3786226290"/>
                        </a:ext>
                      </a:extLst>
                    </a:gridCol>
                    <a:gridCol w="1354667">
                      <a:extLst>
                        <a:ext uri="{9D8B030D-6E8A-4147-A177-3AD203B41FA5}">
                          <a16:colId xmlns:a16="http://schemas.microsoft.com/office/drawing/2014/main" val="3426359183"/>
                        </a:ext>
                      </a:extLst>
                    </a:gridCol>
                    <a:gridCol w="1354667">
                      <a:extLst>
                        <a:ext uri="{9D8B030D-6E8A-4147-A177-3AD203B41FA5}">
                          <a16:colId xmlns:a16="http://schemas.microsoft.com/office/drawing/2014/main" val="4196899780"/>
                        </a:ext>
                      </a:extLst>
                    </a:gridCol>
                    <a:gridCol w="1354667">
                      <a:extLst>
                        <a:ext uri="{9D8B030D-6E8A-4147-A177-3AD203B41FA5}">
                          <a16:colId xmlns:a16="http://schemas.microsoft.com/office/drawing/2014/main" val="1509852119"/>
                        </a:ext>
                      </a:extLst>
                    </a:gridCol>
                  </a:tblGrid>
                  <a:tr h="370840">
                    <a:tc>
                      <a:txBody>
                        <a:bodyPr/>
                        <a:lstStyle/>
                        <a:p>
                          <a:pPr marL="0" algn="ctr" defTabSz="914400" rtl="0" eaLnBrk="1" latinLnBrk="0" hangingPunct="1"/>
                          <a:r>
                            <a:rPr lang="en-US" dirty="0"/>
                            <a:t>X</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extLst>
                      <a:ext uri="{0D108BD9-81ED-4DB2-BD59-A6C34878D82A}">
                        <a16:rowId xmlns:a16="http://schemas.microsoft.com/office/drawing/2014/main" val="2619873878"/>
                      </a:ext>
                    </a:extLst>
                  </a:tr>
                  <a:tr h="370840">
                    <a:tc>
                      <a:txBody>
                        <a:bodyPr/>
                        <a:lstStyle/>
                        <a:p>
                          <a:pPr algn="ctr"/>
                          <a:r>
                            <a:rPr lang="en-US" dirty="0"/>
                            <a:t>F’’(x)</a:t>
                          </a:r>
                        </a:p>
                      </a:txBody>
                      <a:tcPr/>
                    </a:tc>
                    <a:tc>
                      <a:txBody>
                        <a:bodyPr/>
                        <a:lstStyle/>
                        <a:p>
                          <a:pPr algn="ctr"/>
                          <a:r>
                            <a:rPr lang="en-US" dirty="0"/>
                            <a:t>+</a:t>
                          </a:r>
                        </a:p>
                      </a:txBody>
                      <a:tcPr/>
                    </a:tc>
                    <a:tc>
                      <a:txBody>
                        <a:bodyPr/>
                        <a:lstStyle/>
                        <a:p>
                          <a:pPr algn="ctr"/>
                          <a:r>
                            <a:rPr lang="en-US" dirty="0"/>
                            <a:t>0</a:t>
                          </a:r>
                        </a:p>
                      </a:txBody>
                      <a:tcPr/>
                    </a:tc>
                    <a:tc>
                      <a:txBody>
                        <a:bodyPr/>
                        <a:lstStyle/>
                        <a:p>
                          <a:pPr algn="ctr"/>
                          <a:r>
                            <a:rPr lang="en-US" dirty="0"/>
                            <a:t>-</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2300477"/>
                      </a:ext>
                    </a:extLst>
                  </a:tr>
                  <a:tr h="370840">
                    <a:tc>
                      <a:txBody>
                        <a:bodyPr/>
                        <a:lstStyle/>
                        <a:p>
                          <a:pPr algn="ctr"/>
                          <a:r>
                            <a:rPr lang="en-US" dirty="0"/>
                            <a:t>F(x)</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he-IL" b="0" i="1" smtClean="0">
                                    <a:latin typeface="Cambria Math" panose="02040503050406030204" pitchFamily="18" charset="0"/>
                                  </a:rPr>
                                  <m:t>פיתול</m:t>
                                </m:r>
                              </m:oMath>
                            </m:oMathPara>
                          </a14:m>
                          <a:endParaRPr lang="en-US" dirty="0"/>
                        </a:p>
                      </a:txBody>
                      <a:tcPr/>
                    </a:tc>
                    <a:tc>
                      <a:txBody>
                        <a:bodyPr/>
                        <a:lstStyle/>
                        <a:p>
                          <a:pPr marL="0" algn="ctr" defTabSz="914400" rtl="1"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a:txBody>
                      <a:tcPr/>
                    </a:tc>
                    <a:tc>
                      <a:txBody>
                        <a:bodyPr/>
                        <a:lstStyle/>
                        <a:p>
                          <a:pPr marL="0" algn="ctr" defTabSz="914400" rtl="1" eaLnBrk="1" latinLnBrk="0" hangingPunct="1"/>
                          <a:r>
                            <a:rPr lang="he-IL" dirty="0"/>
                            <a:t>פיתול</a:t>
                          </a:r>
                          <a:endParaRPr lang="en-US" dirty="0"/>
                        </a:p>
                      </a:txBody>
                      <a:tcPr/>
                    </a:tc>
                    <a:tc>
                      <a:txBody>
                        <a:bodyPr/>
                        <a:lstStyle/>
                        <a:p>
                          <a:pPr marL="0" algn="ctr" defTabSz="914400" rtl="1" eaLnBrk="1" latinLnBrk="0" hangingPunct="1"/>
                          <a14:m>
                            <m:oMathPara xmlns:m="http://schemas.openxmlformats.org/officeDocument/2006/math">
                              <m:oMathParaPr>
                                <m:jc m:val="centerGroup"/>
                              </m:oMathParaPr>
                              <m:oMath xmlns:m="http://schemas.openxmlformats.org/officeDocument/2006/math">
                                <m:r>
                                  <a:rPr lang="he-IL" b="0" i="1" smtClean="0">
                                    <a:latin typeface="Cambria Math" panose="02040503050406030204" pitchFamily="18" charset="0"/>
                                  </a:rPr>
                                  <m:t>∪</m:t>
                                </m:r>
                              </m:oMath>
                            </m:oMathPara>
                          </a14:m>
                          <a:endParaRPr lang="en-US" dirty="0"/>
                        </a:p>
                      </a:txBody>
                      <a:tcPr/>
                    </a:tc>
                    <a:extLst>
                      <a:ext uri="{0D108BD9-81ED-4DB2-BD59-A6C34878D82A}">
                        <a16:rowId xmlns:a16="http://schemas.microsoft.com/office/drawing/2014/main" val="1805444354"/>
                      </a:ext>
                    </a:extLst>
                  </a:tr>
                  <a:tr h="370840">
                    <a:tc>
                      <a:txBody>
                        <a:bodyPr/>
                        <a:lstStyle/>
                        <a:p>
                          <a:pPr algn="ctr"/>
                          <a:r>
                            <a:rPr lang="en-US" dirty="0"/>
                            <a:t>y</a:t>
                          </a:r>
                        </a:p>
                      </a:txBody>
                      <a:tcPr/>
                    </a:tc>
                    <a:tc>
                      <a:txBody>
                        <a:bodyPr/>
                        <a:lstStyle/>
                        <a:p>
                          <a:pPr algn="ctr"/>
                          <a:r>
                            <a:rPr lang="en-US" dirty="0"/>
                            <a:t>---</a:t>
                          </a:r>
                        </a:p>
                      </a:txBody>
                      <a:tcPr/>
                    </a:tc>
                    <a:tc>
                      <a:txBody>
                        <a:bodyPr/>
                        <a:lstStyle/>
                        <a:p>
                          <a:pPr algn="ctr"/>
                          <a:r>
                            <a:rPr lang="en-US" dirty="0"/>
                            <a:t>4</a:t>
                          </a:r>
                        </a:p>
                      </a:txBody>
                      <a:tcPr/>
                    </a:tc>
                    <a:tc>
                      <a:txBody>
                        <a:bodyPr/>
                        <a:lstStyle/>
                        <a:p>
                          <a:pPr algn="ctr"/>
                          <a:r>
                            <a:rPr lang="en-US" dirty="0"/>
                            <a:t>---</a:t>
                          </a:r>
                        </a:p>
                      </a:txBody>
                      <a:tcPr/>
                    </a:tc>
                    <a:tc>
                      <a:txBody>
                        <a:bodyPr/>
                        <a:lstStyle/>
                        <a:p>
                          <a:pPr marL="0" algn="ctr" defTabSz="914400" rtl="0" eaLnBrk="1" latinLnBrk="0" hangingPunct="1"/>
                          <a:r>
                            <a:rPr lang="en-US" dirty="0"/>
                            <a:t>4</a:t>
                          </a:r>
                        </a:p>
                      </a:txBody>
                      <a:tcPr/>
                    </a:tc>
                    <a:tc>
                      <a:txBody>
                        <a:bodyPr/>
                        <a:lstStyle/>
                        <a:p>
                          <a:pPr marL="0" algn="ctr" defTabSz="914400" rtl="0" eaLnBrk="1" latinLnBrk="0" hangingPunct="1"/>
                          <a:r>
                            <a:rPr lang="en-US" dirty="0"/>
                            <a:t>---</a:t>
                          </a:r>
                        </a:p>
                      </a:txBody>
                      <a:tcPr/>
                    </a:tc>
                    <a:extLst>
                      <a:ext uri="{0D108BD9-81ED-4DB2-BD59-A6C34878D82A}">
                        <a16:rowId xmlns:a16="http://schemas.microsoft.com/office/drawing/2014/main" val="2543751171"/>
                      </a:ext>
                    </a:extLst>
                  </a:tr>
                </a:tbl>
              </a:graphicData>
            </a:graphic>
          </p:graphicFrame>
        </mc:Choice>
        <mc:Fallback xmlns="">
          <p:graphicFrame>
            <p:nvGraphicFramePr>
              <p:cNvPr id="3" name="Table 2">
                <a:extLst>
                  <a:ext uri="{FF2B5EF4-FFF2-40B4-BE49-F238E27FC236}">
                    <a16:creationId xmlns:a16="http://schemas.microsoft.com/office/drawing/2014/main" id="{C0426A60-912B-8854-BFE7-694F6BE217FA}"/>
                  </a:ext>
                </a:extLst>
              </p:cNvPr>
              <p:cNvGraphicFramePr>
                <a:graphicFrameLocks noGrp="1"/>
              </p:cNvGraphicFramePr>
              <p:nvPr>
                <p:extLst>
                  <p:ext uri="{D42A27DB-BD31-4B8C-83A1-F6EECF244321}">
                    <p14:modId xmlns:p14="http://schemas.microsoft.com/office/powerpoint/2010/main" val="2747095535"/>
                  </p:ext>
                </p:extLst>
              </p:nvPr>
            </p:nvGraphicFramePr>
            <p:xfrm>
              <a:off x="321234" y="4774737"/>
              <a:ext cx="8128002" cy="1511745"/>
            </p:xfrm>
            <a:graphic>
              <a:graphicData uri="http://schemas.openxmlformats.org/drawingml/2006/table">
                <a:tbl>
                  <a:tblPr firstRow="1" firstCol="1" bandRow="1">
                    <a:tableStyleId>{5C22544A-7EE6-4342-B048-85BDC9FD1C3A}</a:tableStyleId>
                  </a:tblPr>
                  <a:tblGrid>
                    <a:gridCol w="1354667">
                      <a:extLst>
                        <a:ext uri="{9D8B030D-6E8A-4147-A177-3AD203B41FA5}">
                          <a16:colId xmlns:a16="http://schemas.microsoft.com/office/drawing/2014/main" val="648673758"/>
                        </a:ext>
                      </a:extLst>
                    </a:gridCol>
                    <a:gridCol w="1354667">
                      <a:extLst>
                        <a:ext uri="{9D8B030D-6E8A-4147-A177-3AD203B41FA5}">
                          <a16:colId xmlns:a16="http://schemas.microsoft.com/office/drawing/2014/main" val="1125120706"/>
                        </a:ext>
                      </a:extLst>
                    </a:gridCol>
                    <a:gridCol w="1354667">
                      <a:extLst>
                        <a:ext uri="{9D8B030D-6E8A-4147-A177-3AD203B41FA5}">
                          <a16:colId xmlns:a16="http://schemas.microsoft.com/office/drawing/2014/main" val="3786226290"/>
                        </a:ext>
                      </a:extLst>
                    </a:gridCol>
                    <a:gridCol w="1354667">
                      <a:extLst>
                        <a:ext uri="{9D8B030D-6E8A-4147-A177-3AD203B41FA5}">
                          <a16:colId xmlns:a16="http://schemas.microsoft.com/office/drawing/2014/main" val="3426359183"/>
                        </a:ext>
                      </a:extLst>
                    </a:gridCol>
                    <a:gridCol w="1354667">
                      <a:extLst>
                        <a:ext uri="{9D8B030D-6E8A-4147-A177-3AD203B41FA5}">
                          <a16:colId xmlns:a16="http://schemas.microsoft.com/office/drawing/2014/main" val="4196899780"/>
                        </a:ext>
                      </a:extLst>
                    </a:gridCol>
                    <a:gridCol w="1354667">
                      <a:extLst>
                        <a:ext uri="{9D8B030D-6E8A-4147-A177-3AD203B41FA5}">
                          <a16:colId xmlns:a16="http://schemas.microsoft.com/office/drawing/2014/main" val="1509852119"/>
                        </a:ext>
                      </a:extLst>
                    </a:gridCol>
                  </a:tblGrid>
                  <a:tr h="370840">
                    <a:tc>
                      <a:txBody>
                        <a:bodyPr/>
                        <a:lstStyle/>
                        <a:p>
                          <a:pPr marL="0" algn="ctr" defTabSz="914400" rtl="0" eaLnBrk="1" latinLnBrk="0" hangingPunct="1"/>
                          <a:r>
                            <a:rPr lang="en-US" dirty="0"/>
                            <a:t>X</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extLst>
                      <a:ext uri="{0D108BD9-81ED-4DB2-BD59-A6C34878D82A}">
                        <a16:rowId xmlns:a16="http://schemas.microsoft.com/office/drawing/2014/main" val="2619873878"/>
                      </a:ext>
                    </a:extLst>
                  </a:tr>
                  <a:tr h="370840">
                    <a:tc>
                      <a:txBody>
                        <a:bodyPr/>
                        <a:lstStyle/>
                        <a:p>
                          <a:pPr algn="ctr"/>
                          <a:r>
                            <a:rPr lang="en-US" dirty="0"/>
                            <a:t>F’’(x)</a:t>
                          </a:r>
                        </a:p>
                      </a:txBody>
                      <a:tcPr/>
                    </a:tc>
                    <a:tc>
                      <a:txBody>
                        <a:bodyPr/>
                        <a:lstStyle/>
                        <a:p>
                          <a:pPr algn="ctr"/>
                          <a:r>
                            <a:rPr lang="en-US" dirty="0"/>
                            <a:t>+</a:t>
                          </a:r>
                        </a:p>
                      </a:txBody>
                      <a:tcPr/>
                    </a:tc>
                    <a:tc>
                      <a:txBody>
                        <a:bodyPr/>
                        <a:lstStyle/>
                        <a:p>
                          <a:pPr algn="ctr"/>
                          <a:r>
                            <a:rPr lang="en-US" dirty="0"/>
                            <a:t>0</a:t>
                          </a:r>
                        </a:p>
                      </a:txBody>
                      <a:tcPr/>
                    </a:tc>
                    <a:tc>
                      <a:txBody>
                        <a:bodyPr/>
                        <a:lstStyle/>
                        <a:p>
                          <a:pPr algn="ctr"/>
                          <a:r>
                            <a:rPr lang="en-US" dirty="0"/>
                            <a:t>-</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12300477"/>
                      </a:ext>
                    </a:extLst>
                  </a:tr>
                  <a:tr h="399225">
                    <a:tc>
                      <a:txBody>
                        <a:bodyPr/>
                        <a:lstStyle/>
                        <a:p>
                          <a:pPr algn="ctr"/>
                          <a:r>
                            <a:rPr lang="en-US" dirty="0"/>
                            <a:t>F(x)</a:t>
                          </a:r>
                        </a:p>
                      </a:txBody>
                      <a:tcPr/>
                    </a:tc>
                    <a:tc>
                      <a:txBody>
                        <a:bodyPr/>
                        <a:lstStyle/>
                        <a:p>
                          <a:endParaRPr lang="en-US"/>
                        </a:p>
                      </a:txBody>
                      <a:tcPr>
                        <a:blipFill>
                          <a:blip r:embed="rId4"/>
                          <a:stretch>
                            <a:fillRect l="-100935" t="-190625" r="-400935" b="-115625"/>
                          </a:stretch>
                        </a:blipFill>
                      </a:tcPr>
                    </a:tc>
                    <a:tc>
                      <a:txBody>
                        <a:bodyPr/>
                        <a:lstStyle/>
                        <a:p>
                          <a:endParaRPr lang="en-US"/>
                        </a:p>
                      </a:txBody>
                      <a:tcPr>
                        <a:blipFill>
                          <a:blip r:embed="rId4"/>
                          <a:stretch>
                            <a:fillRect l="-200935" t="-190625" r="-300935" b="-115625"/>
                          </a:stretch>
                        </a:blipFill>
                      </a:tcPr>
                    </a:tc>
                    <a:tc>
                      <a:txBody>
                        <a:bodyPr/>
                        <a:lstStyle/>
                        <a:p>
                          <a:endParaRPr lang="en-US"/>
                        </a:p>
                      </a:txBody>
                      <a:tcPr>
                        <a:blipFill>
                          <a:blip r:embed="rId4"/>
                          <a:stretch>
                            <a:fillRect l="-303774" t="-190625" r="-203774" b="-115625"/>
                          </a:stretch>
                        </a:blipFill>
                      </a:tcPr>
                    </a:tc>
                    <a:tc>
                      <a:txBody>
                        <a:bodyPr/>
                        <a:lstStyle/>
                        <a:p>
                          <a:pPr marL="0" algn="ctr" defTabSz="914400" rtl="1" eaLnBrk="1" latinLnBrk="0" hangingPunct="1"/>
                          <a:r>
                            <a:rPr lang="he-IL" dirty="0"/>
                            <a:t>פיתול</a:t>
                          </a:r>
                          <a:endParaRPr lang="en-US" dirty="0"/>
                        </a:p>
                      </a:txBody>
                      <a:tcPr/>
                    </a:tc>
                    <a:tc>
                      <a:txBody>
                        <a:bodyPr/>
                        <a:lstStyle/>
                        <a:p>
                          <a:endParaRPr lang="en-US"/>
                        </a:p>
                      </a:txBody>
                      <a:tcPr>
                        <a:blipFill>
                          <a:blip r:embed="rId4"/>
                          <a:stretch>
                            <a:fillRect l="-500000" t="-190625" r="-1869" b="-115625"/>
                          </a:stretch>
                        </a:blipFill>
                      </a:tcPr>
                    </a:tc>
                    <a:extLst>
                      <a:ext uri="{0D108BD9-81ED-4DB2-BD59-A6C34878D82A}">
                        <a16:rowId xmlns:a16="http://schemas.microsoft.com/office/drawing/2014/main" val="1805444354"/>
                      </a:ext>
                    </a:extLst>
                  </a:tr>
                  <a:tr h="370840">
                    <a:tc>
                      <a:txBody>
                        <a:bodyPr/>
                        <a:lstStyle/>
                        <a:p>
                          <a:pPr algn="ctr"/>
                          <a:r>
                            <a:rPr lang="en-US" dirty="0"/>
                            <a:t>y</a:t>
                          </a:r>
                        </a:p>
                      </a:txBody>
                      <a:tcPr/>
                    </a:tc>
                    <a:tc>
                      <a:txBody>
                        <a:bodyPr/>
                        <a:lstStyle/>
                        <a:p>
                          <a:pPr algn="ctr"/>
                          <a:r>
                            <a:rPr lang="en-US" dirty="0"/>
                            <a:t>---</a:t>
                          </a:r>
                        </a:p>
                      </a:txBody>
                      <a:tcPr/>
                    </a:tc>
                    <a:tc>
                      <a:txBody>
                        <a:bodyPr/>
                        <a:lstStyle/>
                        <a:p>
                          <a:pPr algn="ctr"/>
                          <a:r>
                            <a:rPr lang="en-US" dirty="0"/>
                            <a:t>4</a:t>
                          </a:r>
                        </a:p>
                      </a:txBody>
                      <a:tcPr/>
                    </a:tc>
                    <a:tc>
                      <a:txBody>
                        <a:bodyPr/>
                        <a:lstStyle/>
                        <a:p>
                          <a:pPr algn="ctr"/>
                          <a:r>
                            <a:rPr lang="en-US" dirty="0"/>
                            <a:t>---</a:t>
                          </a:r>
                        </a:p>
                      </a:txBody>
                      <a:tcPr/>
                    </a:tc>
                    <a:tc>
                      <a:txBody>
                        <a:bodyPr/>
                        <a:lstStyle/>
                        <a:p>
                          <a:pPr marL="0" algn="ctr" defTabSz="914400" rtl="0" eaLnBrk="1" latinLnBrk="0" hangingPunct="1"/>
                          <a:r>
                            <a:rPr lang="en-US" dirty="0"/>
                            <a:t>4</a:t>
                          </a:r>
                        </a:p>
                      </a:txBody>
                      <a:tcPr/>
                    </a:tc>
                    <a:tc>
                      <a:txBody>
                        <a:bodyPr/>
                        <a:lstStyle/>
                        <a:p>
                          <a:pPr marL="0" algn="ctr" defTabSz="914400" rtl="0" eaLnBrk="1" latinLnBrk="0" hangingPunct="1"/>
                          <a:r>
                            <a:rPr lang="en-US" dirty="0"/>
                            <a:t>---</a:t>
                          </a:r>
                        </a:p>
                      </a:txBody>
                      <a:tcPr/>
                    </a:tc>
                    <a:extLst>
                      <a:ext uri="{0D108BD9-81ED-4DB2-BD59-A6C34878D82A}">
                        <a16:rowId xmlns:a16="http://schemas.microsoft.com/office/drawing/2014/main" val="2543751171"/>
                      </a:ext>
                    </a:extLst>
                  </a:tr>
                </a:tbl>
              </a:graphicData>
            </a:graphic>
          </p:graphicFrame>
        </mc:Fallback>
      </mc:AlternateContent>
    </p:spTree>
    <p:extLst>
      <p:ext uri="{BB962C8B-B14F-4D97-AF65-F5344CB8AC3E}">
        <p14:creationId xmlns:p14="http://schemas.microsoft.com/office/powerpoint/2010/main" val="1902714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ABA86-55B1-11C9-E97F-8CA5DAFFF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399B99-3BEA-1FEB-F642-FB43BF6B6756}"/>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בעיית קיצון גרפית בפונקציות פולינום, שורש ומנה</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E0BB435-61EE-3518-D964-F6504567333F}"/>
                  </a:ext>
                </a:extLst>
              </p:cNvPr>
              <p:cNvSpPr>
                <a:spLocks noGrp="1"/>
              </p:cNvSpPr>
              <p:nvPr>
                <p:ph idx="1"/>
              </p:nvPr>
            </p:nvSpPr>
            <p:spPr>
              <a:xfrm>
                <a:off x="163773" y="1906649"/>
                <a:ext cx="11509975" cy="4951352"/>
              </a:xfrm>
            </p:spPr>
            <p:txBody>
              <a:bodyPr>
                <a:normAutofit/>
              </a:bodyPr>
              <a:lstStyle/>
              <a:p>
                <a:pPr marL="0" indent="0" algn="r" defTabSz="914400" rtl="1" eaLnBrk="1" latinLnBrk="0" hangingPunct="1">
                  <a:lnSpc>
                    <a:spcPct val="90000"/>
                  </a:lnSpc>
                  <a:spcBef>
                    <a:spcPts val="1000"/>
                  </a:spcBef>
                  <a:buNone/>
                </a:pPr>
                <a:r>
                  <a:rPr lang="he-IL" sz="1800" dirty="0"/>
                  <a:t>פתרון סעיף א׳:</a:t>
                </a:r>
              </a:p>
              <a:p>
                <a:pPr marL="0" indent="0" algn="r" rtl="1">
                  <a:buNone/>
                </a:pPr>
                <a:br>
                  <a:rPr lang="en-US" sz="1800" dirty="0"/>
                </a:br>
                <a:r>
                  <a:rPr lang="he-IL" sz="1800" dirty="0"/>
                  <a:t>הערה: את הפונקציה </a:t>
                </a:r>
                <a14:m>
                  <m:oMath xmlns:m="http://schemas.openxmlformats.org/officeDocument/2006/math">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r>
                      <a:rPr lang="en-US" sz="1800" b="0" i="1" smtClean="0">
                        <a:latin typeface="Cambria Math" panose="02040503050406030204" pitchFamily="18" charset="0"/>
                      </a:rPr>
                      <m:t>=</m:t>
                    </m:r>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𝑥</m:t>
                        </m:r>
                      </m:e>
                    </m:rad>
                  </m:oMath>
                </a14:m>
                <a:r>
                  <a:rPr lang="he-IL" sz="1800" dirty="0"/>
                  <a:t> מומלץ להכיר בע״פ מבחינה גרפית. כך גם הפונקציות </a:t>
                </a:r>
                <a14:m>
                  <m:oMath xmlns:m="http://schemas.openxmlformats.org/officeDocument/2006/math">
                    <m:r>
                      <a:rPr lang="en-US" sz="1400" b="0" i="1" smtClean="0">
                        <a:latin typeface="Cambria Math" panose="02040503050406030204" pitchFamily="18" charset="0"/>
                      </a:rPr>
                      <m:t>𝑦</m:t>
                    </m:r>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𝑥</m:t>
                        </m:r>
                      </m:e>
                      <m:sup>
                        <m:r>
                          <a:rPr lang="en-US" sz="1400" b="0" i="1" smtClean="0">
                            <a:latin typeface="Cambria Math" panose="02040503050406030204" pitchFamily="18" charset="0"/>
                          </a:rPr>
                          <m:t>𝑛</m:t>
                        </m:r>
                      </m:sup>
                    </m:sSup>
                    <m:r>
                      <a:rPr lang="en-US" sz="1400" b="0" i="1" smtClean="0">
                        <a:latin typeface="Cambria Math" panose="02040503050406030204" pitchFamily="18" charset="0"/>
                      </a:rPr>
                      <m:t>, </m:t>
                    </m:r>
                    <m:r>
                      <a:rPr lang="en-US" sz="1400" b="0" i="1" smtClean="0">
                        <a:latin typeface="Cambria Math" panose="02040503050406030204" pitchFamily="18" charset="0"/>
                      </a:rPr>
                      <m:t>𝑦</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𝑥</m:t>
                        </m:r>
                      </m:den>
                    </m:f>
                    <m:r>
                      <a:rPr lang="en-US" sz="1400" b="0" i="1" smtClean="0">
                        <a:latin typeface="Cambria Math" panose="02040503050406030204" pitchFamily="18" charset="0"/>
                      </a:rPr>
                      <m:t>, </m:t>
                    </m:r>
                    <m:r>
                      <a:rPr lang="en-US" sz="1400" b="0" i="1" smtClean="0">
                        <a:latin typeface="Cambria Math" panose="02040503050406030204" pitchFamily="18" charset="0"/>
                      </a:rPr>
                      <m:t>𝑦</m:t>
                    </m:r>
                    <m:r>
                      <a:rPr lang="en-US" sz="1400" b="0" i="1" smtClean="0">
                        <a:latin typeface="Cambria Math" panose="02040503050406030204" pitchFamily="18" charset="0"/>
                      </a:rPr>
                      <m:t>=</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sin</m:t>
                        </m:r>
                      </m:fName>
                      <m:e>
                        <m:r>
                          <a:rPr lang="en-US" sz="1400" b="0" i="1" smtClean="0">
                            <a:latin typeface="Cambria Math" panose="02040503050406030204" pitchFamily="18" charset="0"/>
                          </a:rPr>
                          <m:t>𝑥</m:t>
                        </m:r>
                      </m:e>
                    </m:func>
                    <m:r>
                      <a:rPr lang="en-US" sz="1400" b="0" i="1" smtClean="0">
                        <a:latin typeface="Cambria Math" panose="02040503050406030204" pitchFamily="18" charset="0"/>
                      </a:rPr>
                      <m:t>, </m:t>
                    </m:r>
                    <m:r>
                      <a:rPr lang="en-US" sz="1400" b="0" i="1" smtClean="0">
                        <a:latin typeface="Cambria Math" panose="02040503050406030204" pitchFamily="18" charset="0"/>
                      </a:rPr>
                      <m:t>𝑦</m:t>
                    </m:r>
                    <m:r>
                      <a:rPr lang="en-US" sz="1400" b="0" i="1" smtClean="0">
                        <a:latin typeface="Cambria Math" panose="02040503050406030204" pitchFamily="18" charset="0"/>
                      </a:rPr>
                      <m:t>=</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cos</m:t>
                        </m:r>
                      </m:fName>
                      <m:e>
                        <m:r>
                          <a:rPr lang="en-US" sz="1400" b="0" i="1" smtClean="0">
                            <a:latin typeface="Cambria Math" panose="02040503050406030204" pitchFamily="18" charset="0"/>
                          </a:rPr>
                          <m:t>𝑥</m:t>
                        </m:r>
                      </m:e>
                    </m:func>
                    <m:r>
                      <a:rPr lang="en-US" sz="1400" b="0" i="1" smtClean="0">
                        <a:latin typeface="Cambria Math" panose="02040503050406030204" pitchFamily="18" charset="0"/>
                      </a:rPr>
                      <m:t>, </m:t>
                    </m:r>
                    <m:r>
                      <a:rPr lang="en-US" sz="1400" b="0" i="1" smtClean="0">
                        <a:latin typeface="Cambria Math" panose="02040503050406030204" pitchFamily="18" charset="0"/>
                      </a:rPr>
                      <m:t>𝑦</m:t>
                    </m:r>
                    <m:r>
                      <a:rPr lang="en-US" sz="1400" b="0" i="1" smtClean="0">
                        <a:latin typeface="Cambria Math" panose="02040503050406030204" pitchFamily="18" charset="0"/>
                      </a:rPr>
                      <m:t>=</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tan</m:t>
                        </m:r>
                      </m:fName>
                      <m:e>
                        <m:r>
                          <a:rPr lang="en-US" sz="1400" b="0" i="1" smtClean="0">
                            <a:latin typeface="Cambria Math" panose="02040503050406030204" pitchFamily="18" charset="0"/>
                          </a:rPr>
                          <m:t>𝑥</m:t>
                        </m:r>
                      </m:e>
                    </m:func>
                  </m:oMath>
                </a14:m>
                <a:endParaRPr lang="he-IL" sz="1800" dirty="0"/>
              </a:p>
              <a:p>
                <a:pPr marL="0" indent="0" algn="r" rtl="1">
                  <a:buNone/>
                </a:pPr>
                <a:r>
                  <a:rPr lang="he-IL" sz="1800" dirty="0"/>
                  <a:t>במידה ובתרגיל זה </a:t>
                </a:r>
                <a:r>
                  <a:rPr lang="he-IL" sz="1800" b="1" dirty="0"/>
                  <a:t>אינכם יודעים את הגרף בע״פ עבור </a:t>
                </a:r>
                <a:r>
                  <a:rPr lang="en-US" sz="1800" b="1" dirty="0"/>
                  <a:t>f(x)</a:t>
                </a:r>
                <a:r>
                  <a:rPr lang="he-IL" sz="1800" b="1" dirty="0"/>
                  <a:t> – בצעו שלבי חקירה פשוטים</a:t>
                </a:r>
                <a:r>
                  <a:rPr lang="he-IL" sz="1800" dirty="0"/>
                  <a:t>. </a:t>
                </a:r>
              </a:p>
            </p:txBody>
          </p:sp>
        </mc:Choice>
        <mc:Fallback xmlns="">
          <p:sp>
            <p:nvSpPr>
              <p:cNvPr id="6" name="Content Placeholder 5">
                <a:extLst>
                  <a:ext uri="{FF2B5EF4-FFF2-40B4-BE49-F238E27FC236}">
                    <a16:creationId xmlns:a16="http://schemas.microsoft.com/office/drawing/2014/main" id="{6E0BB435-61EE-3518-D964-F6504567333F}"/>
                  </a:ext>
                </a:extLst>
              </p:cNvPr>
              <p:cNvSpPr>
                <a:spLocks noGrp="1" noRot="1" noChangeAspect="1" noMove="1" noResize="1" noEditPoints="1" noAdjustHandles="1" noChangeArrowheads="1" noChangeShapeType="1" noTextEdit="1"/>
              </p:cNvSpPr>
              <p:nvPr>
                <p:ph idx="1"/>
              </p:nvPr>
            </p:nvSpPr>
            <p:spPr>
              <a:xfrm>
                <a:off x="163773" y="1906649"/>
                <a:ext cx="11509975" cy="4951352"/>
              </a:xfrm>
              <a:blipFill>
                <a:blip r:embed="rId3"/>
                <a:stretch>
                  <a:fillRect t="-1538" r="-441"/>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7354C3C-5544-5DBA-09EA-F6D49836A245}"/>
              </a:ext>
            </a:extLst>
          </p:cNvPr>
          <p:cNvGrpSpPr/>
          <p:nvPr/>
        </p:nvGrpSpPr>
        <p:grpSpPr>
          <a:xfrm>
            <a:off x="4239143" y="3557955"/>
            <a:ext cx="3359233" cy="3095407"/>
            <a:chOff x="729465" y="1671802"/>
            <a:chExt cx="3359233" cy="3095407"/>
          </a:xfrm>
        </p:grpSpPr>
        <p:cxnSp>
          <p:nvCxnSpPr>
            <p:cNvPr id="5" name="Straight Arrow Connector 4">
              <a:extLst>
                <a:ext uri="{FF2B5EF4-FFF2-40B4-BE49-F238E27FC236}">
                  <a16:creationId xmlns:a16="http://schemas.microsoft.com/office/drawing/2014/main" id="{C8B2EC9D-4702-0BB5-B661-0BAB5414EF60}"/>
                </a:ext>
              </a:extLst>
            </p:cNvPr>
            <p:cNvCxnSpPr/>
            <p:nvPr/>
          </p:nvCxnSpPr>
          <p:spPr>
            <a:xfrm flipV="1">
              <a:off x="2260315" y="2054831"/>
              <a:ext cx="0" cy="27123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64614C14-633D-BA43-AB7B-5600D943DF92}"/>
                </a:ext>
              </a:extLst>
            </p:cNvPr>
            <p:cNvCxnSpPr>
              <a:cxnSpLocks/>
            </p:cNvCxnSpPr>
            <p:nvPr/>
          </p:nvCxnSpPr>
          <p:spPr>
            <a:xfrm>
              <a:off x="729465" y="3696984"/>
              <a:ext cx="303943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53964055-A502-41FB-B406-1BC4052E6262}"/>
                </a:ext>
              </a:extLst>
            </p:cNvPr>
            <p:cNvSpPr txBox="1"/>
            <p:nvPr/>
          </p:nvSpPr>
          <p:spPr>
            <a:xfrm>
              <a:off x="3801440" y="3512318"/>
              <a:ext cx="287258" cy="369332"/>
            </a:xfrm>
            <a:prstGeom prst="rect">
              <a:avLst/>
            </a:prstGeom>
            <a:noFill/>
          </p:spPr>
          <p:txBody>
            <a:bodyPr wrap="none" rtlCol="0">
              <a:spAutoFit/>
            </a:bodyPr>
            <a:lstStyle/>
            <a:p>
              <a:pPr marL="0" algn="r" defTabSz="914400" rtl="1" eaLnBrk="1" latinLnBrk="0" hangingPunct="1"/>
              <a:r>
                <a:rPr lang="he-IL" dirty="0"/>
                <a:t>x</a:t>
              </a:r>
              <a:endParaRPr lang="en-US" dirty="0"/>
            </a:p>
          </p:txBody>
        </p:sp>
        <p:sp>
          <p:nvSpPr>
            <p:cNvPr id="9" name="TextBox 8">
              <a:extLst>
                <a:ext uri="{FF2B5EF4-FFF2-40B4-BE49-F238E27FC236}">
                  <a16:creationId xmlns:a16="http://schemas.microsoft.com/office/drawing/2014/main" id="{99A2AB27-2CB3-FCC0-438A-68715EA5C86A}"/>
                </a:ext>
              </a:extLst>
            </p:cNvPr>
            <p:cNvSpPr txBox="1"/>
            <p:nvPr/>
          </p:nvSpPr>
          <p:spPr>
            <a:xfrm>
              <a:off x="2116686" y="1671802"/>
              <a:ext cx="287258" cy="369332"/>
            </a:xfrm>
            <a:prstGeom prst="rect">
              <a:avLst/>
            </a:prstGeom>
            <a:noFill/>
          </p:spPr>
          <p:txBody>
            <a:bodyPr wrap="none" rtlCol="0">
              <a:spAutoFit/>
            </a:bodyPr>
            <a:lstStyle/>
            <a:p>
              <a:pPr marL="0" algn="r" defTabSz="914400" rtl="1" eaLnBrk="1" latinLnBrk="0" hangingPunct="1"/>
              <a:r>
                <a:rPr lang="en-US" dirty="0"/>
                <a:t>y</a:t>
              </a:r>
            </a:p>
          </p:txBody>
        </p:sp>
      </p:grpSp>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985B1DD5-B01A-C8CE-B1CB-7B08966FF391}"/>
                  </a:ext>
                </a:extLst>
              </p14:cNvPr>
              <p14:cNvContentPartPr/>
              <p14:nvPr/>
            </p14:nvContentPartPr>
            <p14:xfrm>
              <a:off x="5771025" y="4910040"/>
              <a:ext cx="1390320" cy="668520"/>
            </p14:xfrm>
          </p:contentPart>
        </mc:Choice>
        <mc:Fallback xmlns="">
          <p:pic>
            <p:nvPicPr>
              <p:cNvPr id="16" name="Ink 15">
                <a:extLst>
                  <a:ext uri="{FF2B5EF4-FFF2-40B4-BE49-F238E27FC236}">
                    <a16:creationId xmlns:a16="http://schemas.microsoft.com/office/drawing/2014/main" id="{985B1DD5-B01A-C8CE-B1CB-7B08966FF391}"/>
                  </a:ext>
                </a:extLst>
              </p:cNvPr>
              <p:cNvPicPr/>
              <p:nvPr/>
            </p:nvPicPr>
            <p:blipFill>
              <a:blip r:embed="rId5"/>
              <a:stretch>
                <a:fillRect/>
              </a:stretch>
            </p:blipFill>
            <p:spPr>
              <a:xfrm>
                <a:off x="5762385" y="4901400"/>
                <a:ext cx="1407960"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B7FCDFC7-73B8-EC1C-D3F2-B5532757E952}"/>
                  </a:ext>
                </a:extLst>
              </p14:cNvPr>
              <p14:cNvContentPartPr/>
              <p14:nvPr/>
            </p14:nvContentPartPr>
            <p14:xfrm>
              <a:off x="5739883" y="4663732"/>
              <a:ext cx="59400" cy="71280"/>
            </p14:xfrm>
          </p:contentPart>
        </mc:Choice>
        <mc:Fallback xmlns="">
          <p:pic>
            <p:nvPicPr>
              <p:cNvPr id="22" name="Ink 21">
                <a:extLst>
                  <a:ext uri="{FF2B5EF4-FFF2-40B4-BE49-F238E27FC236}">
                    <a16:creationId xmlns:a16="http://schemas.microsoft.com/office/drawing/2014/main" id="{B7FCDFC7-73B8-EC1C-D3F2-B5532757E952}"/>
                  </a:ext>
                </a:extLst>
              </p:cNvPr>
              <p:cNvPicPr/>
              <p:nvPr/>
            </p:nvPicPr>
            <p:blipFill>
              <a:blip r:embed="rId7"/>
              <a:stretch>
                <a:fillRect/>
              </a:stretch>
            </p:blipFill>
            <p:spPr>
              <a:xfrm>
                <a:off x="5735563" y="4659412"/>
                <a:ext cx="6804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8" name="Ink 37">
                <a:extLst>
                  <a:ext uri="{FF2B5EF4-FFF2-40B4-BE49-F238E27FC236}">
                    <a16:creationId xmlns:a16="http://schemas.microsoft.com/office/drawing/2014/main" id="{E18F04B7-0043-97A8-6823-7934D6347F90}"/>
                  </a:ext>
                </a:extLst>
              </p14:cNvPr>
              <p14:cNvContentPartPr/>
              <p14:nvPr/>
            </p14:nvContentPartPr>
            <p14:xfrm>
              <a:off x="5805763" y="4693972"/>
              <a:ext cx="1371600" cy="864360"/>
            </p14:xfrm>
          </p:contentPart>
        </mc:Choice>
        <mc:Fallback xmlns="">
          <p:pic>
            <p:nvPicPr>
              <p:cNvPr id="38" name="Ink 37">
                <a:extLst>
                  <a:ext uri="{FF2B5EF4-FFF2-40B4-BE49-F238E27FC236}">
                    <a16:creationId xmlns:a16="http://schemas.microsoft.com/office/drawing/2014/main" id="{E18F04B7-0043-97A8-6823-7934D6347F90}"/>
                  </a:ext>
                </a:extLst>
              </p:cNvPr>
              <p:cNvPicPr/>
              <p:nvPr/>
            </p:nvPicPr>
            <p:blipFill>
              <a:blip r:embed="rId9"/>
              <a:stretch>
                <a:fillRect/>
              </a:stretch>
            </p:blipFill>
            <p:spPr>
              <a:xfrm>
                <a:off x="5801443" y="4689652"/>
                <a:ext cx="1380240" cy="873000"/>
              </a:xfrm>
              <a:prstGeom prst="rect">
                <a:avLst/>
              </a:prstGeom>
            </p:spPr>
          </p:pic>
        </mc:Fallback>
      </mc:AlternateContent>
      <p:grpSp>
        <p:nvGrpSpPr>
          <p:cNvPr id="43" name="Group 42">
            <a:extLst>
              <a:ext uri="{FF2B5EF4-FFF2-40B4-BE49-F238E27FC236}">
                <a16:creationId xmlns:a16="http://schemas.microsoft.com/office/drawing/2014/main" id="{5D461318-4E7C-C5D7-16B2-2721B13506E3}"/>
              </a:ext>
            </a:extLst>
          </p:cNvPr>
          <p:cNvGrpSpPr/>
          <p:nvPr/>
        </p:nvGrpSpPr>
        <p:grpSpPr>
          <a:xfrm>
            <a:off x="4339843" y="4713412"/>
            <a:ext cx="1697400" cy="790920"/>
            <a:chOff x="4339843" y="4713412"/>
            <a:chExt cx="1697400" cy="790920"/>
          </a:xfrm>
        </p:grpSpPr>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6275DB2A-341A-AC4C-A937-B2382457A1AA}"/>
                    </a:ext>
                  </a:extLst>
                </p14:cNvPr>
                <p14:cNvContentPartPr/>
                <p14:nvPr/>
              </p14:nvContentPartPr>
              <p14:xfrm>
                <a:off x="5987563" y="5062612"/>
                <a:ext cx="24840" cy="24480"/>
              </p14:xfrm>
            </p:contentPart>
          </mc:Choice>
          <mc:Fallback xmlns="">
            <p:pic>
              <p:nvPicPr>
                <p:cNvPr id="17" name="Ink 16">
                  <a:extLst>
                    <a:ext uri="{FF2B5EF4-FFF2-40B4-BE49-F238E27FC236}">
                      <a16:creationId xmlns:a16="http://schemas.microsoft.com/office/drawing/2014/main" id="{6275DB2A-341A-AC4C-A937-B2382457A1AA}"/>
                    </a:ext>
                  </a:extLst>
                </p:cNvPr>
                <p:cNvPicPr/>
                <p:nvPr/>
              </p:nvPicPr>
              <p:blipFill>
                <a:blip r:embed="rId11"/>
                <a:stretch>
                  <a:fillRect/>
                </a:stretch>
              </p:blipFill>
              <p:spPr>
                <a:xfrm>
                  <a:off x="5983243" y="5058292"/>
                  <a:ext cx="3348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70CAE70B-EE4C-68BE-33FD-40095F603106}"/>
                    </a:ext>
                  </a:extLst>
                </p14:cNvPr>
                <p14:cNvContentPartPr/>
                <p14:nvPr/>
              </p14:nvContentPartPr>
              <p14:xfrm>
                <a:off x="5476003" y="5052532"/>
                <a:ext cx="55080" cy="40680"/>
              </p14:xfrm>
            </p:contentPart>
          </mc:Choice>
          <mc:Fallback xmlns="">
            <p:pic>
              <p:nvPicPr>
                <p:cNvPr id="18" name="Ink 17">
                  <a:extLst>
                    <a:ext uri="{FF2B5EF4-FFF2-40B4-BE49-F238E27FC236}">
                      <a16:creationId xmlns:a16="http://schemas.microsoft.com/office/drawing/2014/main" id="{70CAE70B-EE4C-68BE-33FD-40095F603106}"/>
                    </a:ext>
                  </a:extLst>
                </p:cNvPr>
                <p:cNvPicPr/>
                <p:nvPr/>
              </p:nvPicPr>
              <p:blipFill>
                <a:blip r:embed="rId13"/>
                <a:stretch>
                  <a:fillRect/>
                </a:stretch>
              </p:blipFill>
              <p:spPr>
                <a:xfrm>
                  <a:off x="5471683" y="5048212"/>
                  <a:ext cx="6372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E7B5C0ED-A458-060B-B66D-0E088B64E562}"/>
                    </a:ext>
                  </a:extLst>
                </p14:cNvPr>
                <p14:cNvContentPartPr/>
                <p14:nvPr/>
              </p14:nvContentPartPr>
              <p14:xfrm>
                <a:off x="5983963" y="5058292"/>
                <a:ext cx="53280" cy="44280"/>
              </p14:xfrm>
            </p:contentPart>
          </mc:Choice>
          <mc:Fallback xmlns="">
            <p:pic>
              <p:nvPicPr>
                <p:cNvPr id="21" name="Ink 20">
                  <a:extLst>
                    <a:ext uri="{FF2B5EF4-FFF2-40B4-BE49-F238E27FC236}">
                      <a16:creationId xmlns:a16="http://schemas.microsoft.com/office/drawing/2014/main" id="{E7B5C0ED-A458-060B-B66D-0E088B64E562}"/>
                    </a:ext>
                  </a:extLst>
                </p:cNvPr>
                <p:cNvPicPr/>
                <p:nvPr/>
              </p:nvPicPr>
              <p:blipFill>
                <a:blip r:embed="rId15"/>
                <a:stretch>
                  <a:fillRect/>
                </a:stretch>
              </p:blipFill>
              <p:spPr>
                <a:xfrm>
                  <a:off x="5979643" y="5053972"/>
                  <a:ext cx="6192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1" name="Ink 40">
                  <a:extLst>
                    <a:ext uri="{FF2B5EF4-FFF2-40B4-BE49-F238E27FC236}">
                      <a16:creationId xmlns:a16="http://schemas.microsoft.com/office/drawing/2014/main" id="{932627A3-1EB8-CB31-65D4-2EC3A926BD18}"/>
                    </a:ext>
                  </a:extLst>
                </p14:cNvPr>
                <p14:cNvContentPartPr/>
                <p14:nvPr/>
              </p14:nvContentPartPr>
              <p14:xfrm>
                <a:off x="4339843" y="4713412"/>
                <a:ext cx="1465200" cy="790920"/>
              </p14:xfrm>
            </p:contentPart>
          </mc:Choice>
          <mc:Fallback xmlns="">
            <p:pic>
              <p:nvPicPr>
                <p:cNvPr id="41" name="Ink 40">
                  <a:extLst>
                    <a:ext uri="{FF2B5EF4-FFF2-40B4-BE49-F238E27FC236}">
                      <a16:creationId xmlns:a16="http://schemas.microsoft.com/office/drawing/2014/main" id="{932627A3-1EB8-CB31-65D4-2EC3A926BD18}"/>
                    </a:ext>
                  </a:extLst>
                </p:cNvPr>
                <p:cNvPicPr/>
                <p:nvPr/>
              </p:nvPicPr>
              <p:blipFill>
                <a:blip r:embed="rId17"/>
                <a:stretch>
                  <a:fillRect/>
                </a:stretch>
              </p:blipFill>
              <p:spPr>
                <a:xfrm>
                  <a:off x="4335523" y="4709092"/>
                  <a:ext cx="1473840" cy="799560"/>
                </a:xfrm>
                <a:prstGeom prst="rect">
                  <a:avLst/>
                </a:prstGeom>
              </p:spPr>
            </p:pic>
          </mc:Fallback>
        </mc:AlternateContent>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E4FF7AB-D83F-BC58-0273-D069AC97E7BD}"/>
                  </a:ext>
                </a:extLst>
              </p:cNvPr>
              <p:cNvSpPr txBox="1"/>
              <p:nvPr/>
            </p:nvSpPr>
            <p:spPr>
              <a:xfrm>
                <a:off x="7111105" y="4660300"/>
                <a:ext cx="687283" cy="369332"/>
              </a:xfrm>
              <a:prstGeom prst="rect">
                <a:avLst/>
              </a:prstGeom>
              <a:noFill/>
            </p:spPr>
            <p:txBody>
              <a:bodyPr wrap="square" rtlCol="0">
                <a:spAutoFit/>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44" name="TextBox 43">
                <a:extLst>
                  <a:ext uri="{FF2B5EF4-FFF2-40B4-BE49-F238E27FC236}">
                    <a16:creationId xmlns:a16="http://schemas.microsoft.com/office/drawing/2014/main" id="{AE4FF7AB-D83F-BC58-0273-D069AC97E7BD}"/>
                  </a:ext>
                </a:extLst>
              </p:cNvPr>
              <p:cNvSpPr txBox="1">
                <a:spLocks noRot="1" noChangeAspect="1" noMove="1" noResize="1" noEditPoints="1" noAdjustHandles="1" noChangeArrowheads="1" noChangeShapeType="1" noTextEdit="1"/>
              </p:cNvSpPr>
              <p:nvPr/>
            </p:nvSpPr>
            <p:spPr>
              <a:xfrm>
                <a:off x="7111105" y="4660300"/>
                <a:ext cx="687283" cy="369332"/>
              </a:xfrm>
              <a:prstGeom prst="rect">
                <a:avLst/>
              </a:prstGeom>
              <a:blipFill>
                <a:blip r:embed="rId18"/>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61D9496-2230-BBC7-FB7A-2C8EDD3B3BA1}"/>
                  </a:ext>
                </a:extLst>
              </p:cNvPr>
              <p:cNvSpPr txBox="1"/>
              <p:nvPr/>
            </p:nvSpPr>
            <p:spPr>
              <a:xfrm>
                <a:off x="3617511" y="5297173"/>
                <a:ext cx="687283" cy="369332"/>
              </a:xfrm>
              <a:prstGeom prst="rect">
                <a:avLst/>
              </a:prstGeom>
              <a:noFill/>
            </p:spPr>
            <p:txBody>
              <a:bodyPr wrap="square" rtlCol="0">
                <a:spAutoFit/>
              </a:bodyPr>
              <a:lstStyle/>
              <a:p>
                <a:pPr marL="0" algn="r" defTabSz="914400" rtl="1" eaLnBrk="1" latinLnBrk="0" hangingPunct="1"/>
                <a:r>
                  <a:rPr lang="en-US" b="0" dirty="0"/>
                  <a:t>g</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dirty="0"/>
              </a:p>
            </p:txBody>
          </p:sp>
        </mc:Choice>
        <mc:Fallback xmlns="">
          <p:sp>
            <p:nvSpPr>
              <p:cNvPr id="50" name="TextBox 49">
                <a:extLst>
                  <a:ext uri="{FF2B5EF4-FFF2-40B4-BE49-F238E27FC236}">
                    <a16:creationId xmlns:a16="http://schemas.microsoft.com/office/drawing/2014/main" id="{961D9496-2230-BBC7-FB7A-2C8EDD3B3BA1}"/>
                  </a:ext>
                </a:extLst>
              </p:cNvPr>
              <p:cNvSpPr txBox="1">
                <a:spLocks noRot="1" noChangeAspect="1" noMove="1" noResize="1" noEditPoints="1" noAdjustHandles="1" noChangeArrowheads="1" noChangeShapeType="1" noTextEdit="1"/>
              </p:cNvSpPr>
              <p:nvPr/>
            </p:nvSpPr>
            <p:spPr>
              <a:xfrm>
                <a:off x="3617511" y="5297173"/>
                <a:ext cx="687283" cy="369332"/>
              </a:xfrm>
              <a:prstGeom prst="rect">
                <a:avLst/>
              </a:prstGeom>
              <a:blipFill>
                <a:blip r:embed="rId19"/>
                <a:stretch>
                  <a:fillRect t="-6667" r="-3636" b="-26667"/>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8417DFC0-D1EF-2B0B-3698-35847A734815}"/>
              </a:ext>
            </a:extLst>
          </p:cNvPr>
          <p:cNvSpPr txBox="1"/>
          <p:nvPr/>
        </p:nvSpPr>
        <p:spPr>
          <a:xfrm>
            <a:off x="4630310" y="4818375"/>
            <a:ext cx="884266" cy="307777"/>
          </a:xfrm>
          <a:prstGeom prst="rect">
            <a:avLst/>
          </a:prstGeom>
          <a:noFill/>
        </p:spPr>
        <p:txBody>
          <a:bodyPr wrap="square" rtlCol="0">
            <a:spAutoFit/>
          </a:bodyPr>
          <a:lstStyle/>
          <a:p>
            <a:pPr marL="0" algn="r" defTabSz="914400" rtl="1" eaLnBrk="1" latinLnBrk="0" hangingPunct="1"/>
            <a:r>
              <a:rPr lang="en-US" sz="1400" b="0" dirty="0"/>
              <a:t>(-1,4)</a:t>
            </a:r>
            <a:endParaRPr lang="en-US" sz="1400" dirty="0"/>
          </a:p>
        </p:txBody>
      </p:sp>
      <p:sp>
        <p:nvSpPr>
          <p:cNvPr id="52" name="TextBox 51">
            <a:extLst>
              <a:ext uri="{FF2B5EF4-FFF2-40B4-BE49-F238E27FC236}">
                <a16:creationId xmlns:a16="http://schemas.microsoft.com/office/drawing/2014/main" id="{C72887B1-3408-19D3-A6F7-6B95BB3F0EA9}"/>
              </a:ext>
            </a:extLst>
          </p:cNvPr>
          <p:cNvSpPr txBox="1"/>
          <p:nvPr/>
        </p:nvSpPr>
        <p:spPr>
          <a:xfrm>
            <a:off x="5672008" y="4797083"/>
            <a:ext cx="884266" cy="307777"/>
          </a:xfrm>
          <a:prstGeom prst="rect">
            <a:avLst/>
          </a:prstGeom>
          <a:noFill/>
        </p:spPr>
        <p:txBody>
          <a:bodyPr wrap="square" rtlCol="0">
            <a:spAutoFit/>
          </a:bodyPr>
          <a:lstStyle/>
          <a:p>
            <a:pPr marL="0" algn="r" defTabSz="914400" rtl="1" eaLnBrk="1" latinLnBrk="0" hangingPunct="1"/>
            <a:r>
              <a:rPr lang="en-US" sz="1400" dirty="0"/>
              <a:t>(1,4)</a:t>
            </a: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743376C8-5D15-55E1-1EDF-11C12D84F693}"/>
                  </a:ext>
                </a:extLst>
              </p:cNvPr>
              <p:cNvSpPr txBox="1"/>
              <p:nvPr/>
            </p:nvSpPr>
            <p:spPr>
              <a:xfrm>
                <a:off x="5697504" y="4289929"/>
                <a:ext cx="687283" cy="443135"/>
              </a:xfrm>
              <a:prstGeom prst="rect">
                <a:avLst/>
              </a:prstGeom>
              <a:noFill/>
            </p:spPr>
            <p:txBody>
              <a:bodyPr wrap="square" rtlCol="0">
                <a:spAutoFit/>
              </a:bodyPr>
              <a:lstStyle/>
              <a:p>
                <a:pPr marL="0" algn="r" defTabSz="914400" rtl="1" eaLnBrk="1" latinLnBrk="0" hangingPunct="1"/>
                <a14:m>
                  <m:oMathPara xmlns:m="http://schemas.openxmlformats.org/officeDocument/2006/math">
                    <m:oMathParaPr>
                      <m:jc m:val="centerGroup"/>
                    </m:oMathParaPr>
                    <m:oMath xmlns:m="http://schemas.openxmlformats.org/officeDocument/2006/math">
                      <m:d>
                        <m:dPr>
                          <m:ctrlPr>
                            <a:rPr lang="en-US" sz="1200" b="0" i="1" smtClean="0">
                              <a:latin typeface="Cambria Math" panose="02040503050406030204" pitchFamily="18" charset="0"/>
                            </a:rPr>
                          </m:ctrlPr>
                        </m:dPr>
                        <m:e>
                          <m:r>
                            <a:rPr lang="en-US" sz="1200" b="0" i="1" smtClean="0">
                              <a:latin typeface="Cambria Math" panose="02040503050406030204" pitchFamily="18" charset="0"/>
                            </a:rPr>
                            <m:t>0,</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16</m:t>
                              </m:r>
                            </m:num>
                            <m:den>
                              <m:r>
                                <a:rPr lang="en-US" sz="1200" b="0" i="1" smtClean="0">
                                  <a:latin typeface="Cambria Math" panose="02040503050406030204" pitchFamily="18" charset="0"/>
                                </a:rPr>
                                <m:t>3</m:t>
                              </m:r>
                            </m:den>
                          </m:f>
                        </m:e>
                      </m:d>
                    </m:oMath>
                  </m:oMathPara>
                </a14:m>
                <a:endParaRPr lang="en-US" dirty="0"/>
              </a:p>
            </p:txBody>
          </p:sp>
        </mc:Choice>
        <mc:Fallback xmlns="">
          <p:sp>
            <p:nvSpPr>
              <p:cNvPr id="66" name="TextBox 65">
                <a:extLst>
                  <a:ext uri="{FF2B5EF4-FFF2-40B4-BE49-F238E27FC236}">
                    <a16:creationId xmlns:a16="http://schemas.microsoft.com/office/drawing/2014/main" id="{743376C8-5D15-55E1-1EDF-11C12D84F693}"/>
                  </a:ext>
                </a:extLst>
              </p:cNvPr>
              <p:cNvSpPr txBox="1">
                <a:spLocks noRot="1" noChangeAspect="1" noMove="1" noResize="1" noEditPoints="1" noAdjustHandles="1" noChangeArrowheads="1" noChangeShapeType="1" noTextEdit="1"/>
              </p:cNvSpPr>
              <p:nvPr/>
            </p:nvSpPr>
            <p:spPr>
              <a:xfrm>
                <a:off x="5697504" y="4289929"/>
                <a:ext cx="687283" cy="443135"/>
              </a:xfrm>
              <a:prstGeom prst="rect">
                <a:avLst/>
              </a:prstGeom>
              <a:blipFill>
                <a:blip r:embed="rId20"/>
                <a:stretch>
                  <a:fillRect/>
                </a:stretch>
              </a:blipFill>
            </p:spPr>
            <p:txBody>
              <a:bodyPr/>
              <a:lstStyle/>
              <a:p>
                <a:r>
                  <a:rPr lang="en-US">
                    <a:noFill/>
                  </a:rPr>
                  <a:t> </a:t>
                </a:r>
              </a:p>
            </p:txBody>
          </p:sp>
        </mc:Fallback>
      </mc:AlternateContent>
      <p:grpSp>
        <p:nvGrpSpPr>
          <p:cNvPr id="86" name="Group 85">
            <a:extLst>
              <a:ext uri="{FF2B5EF4-FFF2-40B4-BE49-F238E27FC236}">
                <a16:creationId xmlns:a16="http://schemas.microsoft.com/office/drawing/2014/main" id="{3F9883D4-0914-1150-26AC-E5290F039E63}"/>
              </a:ext>
            </a:extLst>
          </p:cNvPr>
          <p:cNvGrpSpPr/>
          <p:nvPr/>
        </p:nvGrpSpPr>
        <p:grpSpPr>
          <a:xfrm>
            <a:off x="4237065" y="5581391"/>
            <a:ext cx="2786040" cy="29880"/>
            <a:chOff x="4237065" y="5581391"/>
            <a:chExt cx="2786040" cy="29880"/>
          </a:xfrm>
        </p:grpSpPr>
        <mc:AlternateContent xmlns:mc="http://schemas.openxmlformats.org/markup-compatibility/2006" xmlns:p14="http://schemas.microsoft.com/office/powerpoint/2010/main">
          <mc:Choice Requires="p14">
            <p:contentPart p14:bwMode="auto" r:id="rId21">
              <p14:nvContentPartPr>
                <p14:cNvPr id="69" name="Ink 68">
                  <a:extLst>
                    <a:ext uri="{FF2B5EF4-FFF2-40B4-BE49-F238E27FC236}">
                      <a16:creationId xmlns:a16="http://schemas.microsoft.com/office/drawing/2014/main" id="{7078A2C1-3955-C028-76B0-7515E2CF6F9A}"/>
                    </a:ext>
                  </a:extLst>
                </p14:cNvPr>
                <p14:cNvContentPartPr/>
                <p14:nvPr/>
              </p14:nvContentPartPr>
              <p14:xfrm>
                <a:off x="4237065" y="5588231"/>
                <a:ext cx="122040" cy="360"/>
              </p14:xfrm>
            </p:contentPart>
          </mc:Choice>
          <mc:Fallback xmlns="">
            <p:pic>
              <p:nvPicPr>
                <p:cNvPr id="69" name="Ink 68">
                  <a:extLst>
                    <a:ext uri="{FF2B5EF4-FFF2-40B4-BE49-F238E27FC236}">
                      <a16:creationId xmlns:a16="http://schemas.microsoft.com/office/drawing/2014/main" id="{7078A2C1-3955-C028-76B0-7515E2CF6F9A}"/>
                    </a:ext>
                  </a:extLst>
                </p:cNvPr>
                <p:cNvPicPr/>
                <p:nvPr/>
              </p:nvPicPr>
              <p:blipFill>
                <a:blip r:embed="rId22"/>
                <a:stretch>
                  <a:fillRect/>
                </a:stretch>
              </p:blipFill>
              <p:spPr>
                <a:xfrm>
                  <a:off x="4230945" y="5582111"/>
                  <a:ext cx="1342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0" name="Ink 69">
                  <a:extLst>
                    <a:ext uri="{FF2B5EF4-FFF2-40B4-BE49-F238E27FC236}">
                      <a16:creationId xmlns:a16="http://schemas.microsoft.com/office/drawing/2014/main" id="{A22E402D-DD6F-512D-3FE3-7B3419D45148}"/>
                    </a:ext>
                  </a:extLst>
                </p14:cNvPr>
                <p14:cNvContentPartPr/>
                <p14:nvPr/>
              </p14:nvContentPartPr>
              <p14:xfrm>
                <a:off x="4473945" y="5581391"/>
                <a:ext cx="298080" cy="7200"/>
              </p14:xfrm>
            </p:contentPart>
          </mc:Choice>
          <mc:Fallback xmlns="">
            <p:pic>
              <p:nvPicPr>
                <p:cNvPr id="70" name="Ink 69">
                  <a:extLst>
                    <a:ext uri="{FF2B5EF4-FFF2-40B4-BE49-F238E27FC236}">
                      <a16:creationId xmlns:a16="http://schemas.microsoft.com/office/drawing/2014/main" id="{A22E402D-DD6F-512D-3FE3-7B3419D45148}"/>
                    </a:ext>
                  </a:extLst>
                </p:cNvPr>
                <p:cNvPicPr/>
                <p:nvPr/>
              </p:nvPicPr>
              <p:blipFill>
                <a:blip r:embed="rId24"/>
                <a:stretch>
                  <a:fillRect/>
                </a:stretch>
              </p:blipFill>
              <p:spPr>
                <a:xfrm>
                  <a:off x="4467825" y="5575271"/>
                  <a:ext cx="31032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3" name="Ink 72">
                  <a:extLst>
                    <a:ext uri="{FF2B5EF4-FFF2-40B4-BE49-F238E27FC236}">
                      <a16:creationId xmlns:a16="http://schemas.microsoft.com/office/drawing/2014/main" id="{E2EC3B1F-C273-6A9B-A5C5-7EA0860000B1}"/>
                    </a:ext>
                  </a:extLst>
                </p14:cNvPr>
                <p14:cNvContentPartPr/>
                <p14:nvPr/>
              </p14:nvContentPartPr>
              <p14:xfrm>
                <a:off x="4898025" y="5587871"/>
                <a:ext cx="156960" cy="1080"/>
              </p14:xfrm>
            </p:contentPart>
          </mc:Choice>
          <mc:Fallback xmlns="">
            <p:pic>
              <p:nvPicPr>
                <p:cNvPr id="73" name="Ink 72">
                  <a:extLst>
                    <a:ext uri="{FF2B5EF4-FFF2-40B4-BE49-F238E27FC236}">
                      <a16:creationId xmlns:a16="http://schemas.microsoft.com/office/drawing/2014/main" id="{E2EC3B1F-C273-6A9B-A5C5-7EA0860000B1}"/>
                    </a:ext>
                  </a:extLst>
                </p:cNvPr>
                <p:cNvPicPr/>
                <p:nvPr/>
              </p:nvPicPr>
              <p:blipFill>
                <a:blip r:embed="rId26"/>
                <a:stretch>
                  <a:fillRect/>
                </a:stretch>
              </p:blipFill>
              <p:spPr>
                <a:xfrm>
                  <a:off x="4891905" y="5581751"/>
                  <a:ext cx="16920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4" name="Ink 73">
                  <a:extLst>
                    <a:ext uri="{FF2B5EF4-FFF2-40B4-BE49-F238E27FC236}">
                      <a16:creationId xmlns:a16="http://schemas.microsoft.com/office/drawing/2014/main" id="{AE13BBFC-0C42-78DF-F666-14F5AE511B79}"/>
                    </a:ext>
                  </a:extLst>
                </p14:cNvPr>
                <p14:cNvContentPartPr/>
                <p14:nvPr/>
              </p14:nvContentPartPr>
              <p14:xfrm>
                <a:off x="5206905" y="5587511"/>
                <a:ext cx="228960" cy="4680"/>
              </p14:xfrm>
            </p:contentPart>
          </mc:Choice>
          <mc:Fallback xmlns="">
            <p:pic>
              <p:nvPicPr>
                <p:cNvPr id="74" name="Ink 73">
                  <a:extLst>
                    <a:ext uri="{FF2B5EF4-FFF2-40B4-BE49-F238E27FC236}">
                      <a16:creationId xmlns:a16="http://schemas.microsoft.com/office/drawing/2014/main" id="{AE13BBFC-0C42-78DF-F666-14F5AE511B79}"/>
                    </a:ext>
                  </a:extLst>
                </p:cNvPr>
                <p:cNvPicPr/>
                <p:nvPr/>
              </p:nvPicPr>
              <p:blipFill>
                <a:blip r:embed="rId28"/>
                <a:stretch>
                  <a:fillRect/>
                </a:stretch>
              </p:blipFill>
              <p:spPr>
                <a:xfrm>
                  <a:off x="5200785" y="5581391"/>
                  <a:ext cx="241200"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5" name="Ink 74">
                  <a:extLst>
                    <a:ext uri="{FF2B5EF4-FFF2-40B4-BE49-F238E27FC236}">
                      <a16:creationId xmlns:a16="http://schemas.microsoft.com/office/drawing/2014/main" id="{2807C055-D6A2-570B-8D36-139490FE7CD3}"/>
                    </a:ext>
                  </a:extLst>
                </p14:cNvPr>
                <p14:cNvContentPartPr/>
                <p14:nvPr/>
              </p14:nvContentPartPr>
              <p14:xfrm>
                <a:off x="5587785" y="5599751"/>
                <a:ext cx="215280" cy="360"/>
              </p14:xfrm>
            </p:contentPart>
          </mc:Choice>
          <mc:Fallback xmlns="">
            <p:pic>
              <p:nvPicPr>
                <p:cNvPr id="75" name="Ink 74">
                  <a:extLst>
                    <a:ext uri="{FF2B5EF4-FFF2-40B4-BE49-F238E27FC236}">
                      <a16:creationId xmlns:a16="http://schemas.microsoft.com/office/drawing/2014/main" id="{2807C055-D6A2-570B-8D36-139490FE7CD3}"/>
                    </a:ext>
                  </a:extLst>
                </p:cNvPr>
                <p:cNvPicPr/>
                <p:nvPr/>
              </p:nvPicPr>
              <p:blipFill>
                <a:blip r:embed="rId30"/>
                <a:stretch>
                  <a:fillRect/>
                </a:stretch>
              </p:blipFill>
              <p:spPr>
                <a:xfrm>
                  <a:off x="5581665" y="5593631"/>
                  <a:ext cx="2275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9" name="Ink 78">
                  <a:extLst>
                    <a:ext uri="{FF2B5EF4-FFF2-40B4-BE49-F238E27FC236}">
                      <a16:creationId xmlns:a16="http://schemas.microsoft.com/office/drawing/2014/main" id="{9F6549CF-A7F5-8471-5BC5-74EB55CBFA51}"/>
                    </a:ext>
                  </a:extLst>
                </p14:cNvPr>
                <p14:cNvContentPartPr/>
                <p14:nvPr/>
              </p14:nvContentPartPr>
              <p14:xfrm>
                <a:off x="5989185" y="5606951"/>
                <a:ext cx="270360" cy="360"/>
              </p14:xfrm>
            </p:contentPart>
          </mc:Choice>
          <mc:Fallback xmlns="">
            <p:pic>
              <p:nvPicPr>
                <p:cNvPr id="79" name="Ink 78">
                  <a:extLst>
                    <a:ext uri="{FF2B5EF4-FFF2-40B4-BE49-F238E27FC236}">
                      <a16:creationId xmlns:a16="http://schemas.microsoft.com/office/drawing/2014/main" id="{9F6549CF-A7F5-8471-5BC5-74EB55CBFA51}"/>
                    </a:ext>
                  </a:extLst>
                </p:cNvPr>
                <p:cNvPicPr/>
                <p:nvPr/>
              </p:nvPicPr>
              <p:blipFill>
                <a:blip r:embed="rId32"/>
                <a:stretch>
                  <a:fillRect/>
                </a:stretch>
              </p:blipFill>
              <p:spPr>
                <a:xfrm>
                  <a:off x="5983065" y="5600831"/>
                  <a:ext cx="28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0" name="Ink 79">
                  <a:extLst>
                    <a:ext uri="{FF2B5EF4-FFF2-40B4-BE49-F238E27FC236}">
                      <a16:creationId xmlns:a16="http://schemas.microsoft.com/office/drawing/2014/main" id="{32066690-446C-F413-7642-8D4975DF2CA5}"/>
                    </a:ext>
                  </a:extLst>
                </p14:cNvPr>
                <p14:cNvContentPartPr/>
                <p14:nvPr/>
              </p14:nvContentPartPr>
              <p14:xfrm>
                <a:off x="6390225" y="5610911"/>
                <a:ext cx="207360" cy="360"/>
              </p14:xfrm>
            </p:contentPart>
          </mc:Choice>
          <mc:Fallback xmlns="">
            <p:pic>
              <p:nvPicPr>
                <p:cNvPr id="80" name="Ink 79">
                  <a:extLst>
                    <a:ext uri="{FF2B5EF4-FFF2-40B4-BE49-F238E27FC236}">
                      <a16:creationId xmlns:a16="http://schemas.microsoft.com/office/drawing/2014/main" id="{32066690-446C-F413-7642-8D4975DF2CA5}"/>
                    </a:ext>
                  </a:extLst>
                </p:cNvPr>
                <p:cNvPicPr/>
                <p:nvPr/>
              </p:nvPicPr>
              <p:blipFill>
                <a:blip r:embed="rId34"/>
                <a:stretch>
                  <a:fillRect/>
                </a:stretch>
              </p:blipFill>
              <p:spPr>
                <a:xfrm>
                  <a:off x="6384105" y="5604791"/>
                  <a:ext cx="219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4" name="Ink 83">
                  <a:extLst>
                    <a:ext uri="{FF2B5EF4-FFF2-40B4-BE49-F238E27FC236}">
                      <a16:creationId xmlns:a16="http://schemas.microsoft.com/office/drawing/2014/main" id="{4BA25AAC-F02C-EE02-702E-F3902E63E22A}"/>
                    </a:ext>
                  </a:extLst>
                </p14:cNvPr>
                <p14:cNvContentPartPr/>
                <p14:nvPr/>
              </p14:nvContentPartPr>
              <p14:xfrm>
                <a:off x="6821145" y="5600111"/>
                <a:ext cx="201960" cy="2160"/>
              </p14:xfrm>
            </p:contentPart>
          </mc:Choice>
          <mc:Fallback xmlns="">
            <p:pic>
              <p:nvPicPr>
                <p:cNvPr id="84" name="Ink 83">
                  <a:extLst>
                    <a:ext uri="{FF2B5EF4-FFF2-40B4-BE49-F238E27FC236}">
                      <a16:creationId xmlns:a16="http://schemas.microsoft.com/office/drawing/2014/main" id="{4BA25AAC-F02C-EE02-702E-F3902E63E22A}"/>
                    </a:ext>
                  </a:extLst>
                </p:cNvPr>
                <p:cNvPicPr/>
                <p:nvPr/>
              </p:nvPicPr>
              <p:blipFill>
                <a:blip r:embed="rId36"/>
                <a:stretch>
                  <a:fillRect/>
                </a:stretch>
              </p:blipFill>
              <p:spPr>
                <a:xfrm>
                  <a:off x="6815025" y="5593991"/>
                  <a:ext cx="214200" cy="14400"/>
                </a:xfrm>
                <a:prstGeom prst="rect">
                  <a:avLst/>
                </a:prstGeom>
              </p:spPr>
            </p:pic>
          </mc:Fallback>
        </mc:AlternateContent>
      </p:grpSp>
    </p:spTree>
    <p:extLst>
      <p:ext uri="{BB962C8B-B14F-4D97-AF65-F5344CB8AC3E}">
        <p14:creationId xmlns:p14="http://schemas.microsoft.com/office/powerpoint/2010/main" val="40476754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44460-E94F-BE5D-F5F5-04EB2C5BD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A9F0D-65CF-30CF-F1C5-3C5FB251754A}"/>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בעיית קיצון גרפית בפונקציות פולינום, שורש ומנה</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1DDC3198-8B68-3FB0-D237-58C05A3473AD}"/>
                  </a:ext>
                </a:extLst>
              </p:cNvPr>
              <p:cNvSpPr>
                <a:spLocks noGrp="1"/>
              </p:cNvSpPr>
              <p:nvPr>
                <p:ph idx="1"/>
              </p:nvPr>
            </p:nvSpPr>
            <p:spPr>
              <a:xfrm>
                <a:off x="163773" y="1906649"/>
                <a:ext cx="11509975" cy="4951352"/>
              </a:xfrm>
            </p:spPr>
            <p:txBody>
              <a:bodyPr>
                <a:normAutofit/>
              </a:bodyPr>
              <a:lstStyle/>
              <a:p>
                <a:pPr marL="0" indent="0" algn="r" defTabSz="914400" rtl="1" eaLnBrk="1" latinLnBrk="0" hangingPunct="1">
                  <a:lnSpc>
                    <a:spcPct val="90000"/>
                  </a:lnSpc>
                  <a:spcBef>
                    <a:spcPts val="1000"/>
                  </a:spcBef>
                  <a:buNone/>
                </a:pPr>
                <a:r>
                  <a:rPr lang="he-IL" sz="1800" dirty="0"/>
                  <a:t>פתרון סעיף ב׳:</a:t>
                </a:r>
              </a:p>
              <a:p>
                <a:pPr marL="0" indent="0" algn="r" defTabSz="914400" rtl="1" eaLnBrk="1" latinLnBrk="0" hangingPunct="1">
                  <a:lnSpc>
                    <a:spcPct val="90000"/>
                  </a:lnSpc>
                  <a:spcBef>
                    <a:spcPts val="1000"/>
                  </a:spcBef>
                  <a:buNone/>
                </a:pPr>
                <a:endParaRPr lang="he-IL" sz="1800" dirty="0"/>
              </a:p>
              <a:p>
                <a:pPr marL="0" indent="0" algn="r" defTabSz="914400" rtl="1" eaLnBrk="1" latinLnBrk="0" hangingPunct="1">
                  <a:lnSpc>
                    <a:spcPct val="90000"/>
                  </a:lnSpc>
                  <a:spcBef>
                    <a:spcPts val="1000"/>
                  </a:spcBef>
                  <a:buNone/>
                </a:pPr>
                <a:r>
                  <a:rPr lang="he-IL" sz="1800" dirty="0"/>
                  <a:t>אנחנו לא יודעים דבר על נקודה </a:t>
                </a:r>
                <a:r>
                  <a:rPr lang="en-US" sz="1800" dirty="0"/>
                  <a:t>C</a:t>
                </a:r>
                <a:r>
                  <a:rPr lang="he-IL" sz="1800" dirty="0"/>
                  <a:t> מלבד שנמצאת על ציר ה-</a:t>
                </a:r>
                <a:r>
                  <a:rPr lang="en-US" sz="1800" dirty="0"/>
                  <a:t>x</a:t>
                </a:r>
                <a:r>
                  <a:rPr lang="he-IL" sz="1800" dirty="0"/>
                  <a:t> בחלקו החיובי </a:t>
                </a:r>
                <a:r>
                  <a:rPr lang="en-US" sz="1800" dirty="0"/>
                  <a:t>(x=t&gt;0)</a:t>
                </a:r>
                <a:r>
                  <a:rPr lang="he-IL" sz="1800" dirty="0"/>
                  <a:t>. ממנו מעבירים את הישר </a:t>
                </a:r>
                <a:r>
                  <a:rPr lang="en-US" sz="1800" dirty="0"/>
                  <a:t>x=t</a:t>
                </a:r>
                <a:r>
                  <a:rPr lang="he-IL" sz="1800" dirty="0"/>
                  <a:t> המאונך לציר ה-</a:t>
                </a:r>
                <a:r>
                  <a:rPr lang="en-US" sz="1800" dirty="0"/>
                  <a:t>x</a:t>
                </a:r>
                <a:r>
                  <a:rPr lang="he-IL" sz="1800" dirty="0"/>
                  <a:t> וחותך את הפונקציות בנקודה </a:t>
                </a:r>
                <a:r>
                  <a:rPr lang="en-US" sz="1800" dirty="0"/>
                  <a:t>A</a:t>
                </a:r>
                <a:r>
                  <a:rPr lang="he-IL" sz="1800" dirty="0"/>
                  <a:t> ו-</a:t>
                </a:r>
                <a:r>
                  <a:rPr lang="en-US" sz="1800" dirty="0"/>
                  <a:t>B</a:t>
                </a:r>
                <a:r>
                  <a:rPr lang="he-IL" sz="1800" dirty="0"/>
                  <a:t> (ראו שרטוט). מכאן כי </a:t>
                </a:r>
                <a:r>
                  <a:rPr lang="en-US" sz="1800" dirty="0"/>
                  <a:t>t</a:t>
                </a:r>
                <a:r>
                  <a:rPr lang="he-IL" sz="1800" dirty="0"/>
                  <a:t> הוא שיעור ה-</a:t>
                </a:r>
                <a:r>
                  <a:rPr lang="en-US" sz="1800" dirty="0"/>
                  <a:t>x</a:t>
                </a:r>
                <a:r>
                  <a:rPr lang="he-IL" sz="1800" dirty="0"/>
                  <a:t> גם של נקודות </a:t>
                </a:r>
                <a:r>
                  <a:rPr lang="en-US" sz="1800" dirty="0"/>
                  <a:t>A,B</a:t>
                </a:r>
                <a:r>
                  <a:rPr lang="he-IL" sz="1800" dirty="0"/>
                  <a:t>. לכן ניתן לקבוע</a:t>
                </a:r>
                <a:r>
                  <a:rPr lang="en-US" sz="1800" dirty="0"/>
                  <a:t> </a:t>
                </a:r>
                <a:r>
                  <a:rPr lang="he-IL" sz="1800" dirty="0"/>
                  <a:t>כי </a:t>
                </a:r>
                <a14:m>
                  <m:oMath xmlns:m="http://schemas.openxmlformats.org/officeDocument/2006/math">
                    <m:r>
                      <a:rPr lang="en-US" sz="1800" b="0" i="1" smtClean="0">
                        <a:latin typeface="Cambria Math" panose="02040503050406030204" pitchFamily="18" charset="0"/>
                      </a:rPr>
                      <m:t>𝐴</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r>
                          <a:rPr lang="en-US" sz="1800" b="0" i="1" smtClean="0">
                            <a:latin typeface="Cambria Math" panose="02040503050406030204" pitchFamily="18" charset="0"/>
                          </a:rPr>
                          <m:t>,</m:t>
                        </m:r>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𝑡</m:t>
                            </m:r>
                          </m:e>
                        </m:rad>
                      </m:e>
                    </m:d>
                  </m:oMath>
                </a14:m>
                <a:r>
                  <a:rPr lang="he-IL" sz="1800" dirty="0"/>
                  <a:t> ו-</a:t>
                </a:r>
              </a:p>
              <a:p>
                <a:pPr marL="0" indent="0" algn="r" rtl="1">
                  <a:buNone/>
                </a:pPr>
                <a14:m>
                  <m:oMathPara xmlns:m="http://schemas.openxmlformats.org/officeDocument/2006/math">
                    <m:oMathParaPr>
                      <m:jc m:val="right"/>
                    </m:oMathParaPr>
                    <m:oMath xmlns:m="http://schemas.openxmlformats.org/officeDocument/2006/math">
                      <m:r>
                        <a:rPr lang="en-US" sz="1800" b="0" i="1" smtClean="0">
                          <a:latin typeface="Cambria Math" panose="02040503050406030204" pitchFamily="18" charset="0"/>
                        </a:rPr>
                        <m:t>𝐵</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16</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den>
                          </m:f>
                        </m:e>
                      </m:d>
                    </m:oMath>
                  </m:oMathPara>
                </a14:m>
                <a:endParaRPr lang="he-IL" sz="1800" b="0" dirty="0"/>
              </a:p>
              <a:p>
                <a:pPr marL="0" indent="0" algn="r" rtl="1">
                  <a:buNone/>
                </a:pPr>
                <a:endParaRPr lang="he-IL" sz="1800" dirty="0"/>
              </a:p>
              <a:p>
                <a:pPr marL="0" indent="0" algn="r" rtl="1">
                  <a:buNone/>
                </a:pPr>
                <a:r>
                  <a:rPr lang="he-IL" sz="1800" dirty="0"/>
                  <a:t>לכן </a:t>
                </a:r>
                <a14:m>
                  <m:oMath xmlns:m="http://schemas.openxmlformats.org/officeDocument/2006/math">
                    <m:r>
                      <a:rPr lang="en-US" sz="1800" b="0" i="1" smtClean="0">
                        <a:latin typeface="Cambria Math" panose="02040503050406030204" pitchFamily="18" charset="0"/>
                      </a:rPr>
                      <m:t>𝐴𝐶</m:t>
                    </m:r>
                    <m:r>
                      <a:rPr lang="en-US" sz="1800" b="0" i="1" smtClean="0">
                        <a:latin typeface="Cambria Math" panose="02040503050406030204" pitchFamily="18" charset="0"/>
                      </a:rPr>
                      <m:t>=</m:t>
                    </m:r>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𝑡</m:t>
                        </m:r>
                      </m:e>
                    </m:rad>
                  </m:oMath>
                </a14:m>
                <a:r>
                  <a:rPr lang="he-IL" sz="1800" dirty="0"/>
                  <a:t> ו- </a:t>
                </a:r>
                <a14:m>
                  <m:oMath xmlns:m="http://schemas.openxmlformats.org/officeDocument/2006/math">
                    <m:r>
                      <a:rPr lang="en-US" sz="1800" b="0" i="1" smtClean="0">
                        <a:latin typeface="Cambria Math" panose="02040503050406030204" pitchFamily="18" charset="0"/>
                      </a:rPr>
                      <m:t>𝐵𝐶</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16</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den>
                    </m:f>
                  </m:oMath>
                </a14:m>
                <a:r>
                  <a:rPr lang="he-IL" sz="1800" dirty="0"/>
                  <a:t>. נגדיר את פונקציית המטרה להיות מכפלתם</a:t>
                </a:r>
                <a:r>
                  <a:rPr lang="he-IL" sz="1800" b="1" dirty="0"/>
                  <a:t>: </a:t>
                </a:r>
                <a14:m>
                  <m:oMath xmlns:m="http://schemas.openxmlformats.org/officeDocument/2006/math">
                    <m:r>
                      <a:rPr lang="en-US" sz="1800" b="1" i="1" smtClean="0">
                        <a:latin typeface="Cambria Math" panose="02040503050406030204" pitchFamily="18" charset="0"/>
                      </a:rPr>
                      <m:t>𝑷</m:t>
                    </m:r>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𝒕</m:t>
                        </m:r>
                      </m:e>
                    </m:d>
                    <m:r>
                      <a:rPr lang="en-US" sz="1800" b="1" i="1" smtClean="0">
                        <a:latin typeface="Cambria Math" panose="02040503050406030204" pitchFamily="18" charset="0"/>
                      </a:rPr>
                      <m:t>=</m:t>
                    </m:r>
                    <m:f>
                      <m:fPr>
                        <m:ctrlPr>
                          <a:rPr lang="en-US" sz="1800" b="1" i="1" smtClean="0">
                            <a:latin typeface="Cambria Math" panose="02040503050406030204" pitchFamily="18" charset="0"/>
                          </a:rPr>
                        </m:ctrlPr>
                      </m:fPr>
                      <m:num>
                        <m:r>
                          <a:rPr lang="en-US" sz="1800" b="1" i="1" smtClean="0">
                            <a:latin typeface="Cambria Math" panose="02040503050406030204" pitchFamily="18" charset="0"/>
                          </a:rPr>
                          <m:t>𝟏𝟔</m:t>
                        </m:r>
                        <m:rad>
                          <m:radPr>
                            <m:degHide m:val="on"/>
                            <m:ctrlPr>
                              <a:rPr lang="en-US" sz="1800" b="1" i="1" smtClean="0">
                                <a:latin typeface="Cambria Math" panose="02040503050406030204" pitchFamily="18" charset="0"/>
                              </a:rPr>
                            </m:ctrlPr>
                          </m:radPr>
                          <m:deg/>
                          <m:e>
                            <m:r>
                              <a:rPr lang="en-US" sz="1800" b="1" i="1" smtClean="0">
                                <a:latin typeface="Cambria Math" panose="02040503050406030204" pitchFamily="18" charset="0"/>
                              </a:rPr>
                              <m:t>𝒕</m:t>
                            </m:r>
                          </m:e>
                        </m:rad>
                      </m:num>
                      <m:den>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𝒕</m:t>
                            </m:r>
                          </m:e>
                          <m:sup>
                            <m:r>
                              <a:rPr lang="en-US" sz="1800" b="1" i="1" smtClean="0">
                                <a:latin typeface="Cambria Math" panose="02040503050406030204" pitchFamily="18" charset="0"/>
                              </a:rPr>
                              <m:t>𝟐</m:t>
                            </m:r>
                          </m:sup>
                        </m:sSup>
                        <m:r>
                          <a:rPr lang="en-US" sz="1800" b="1" i="1" smtClean="0">
                            <a:latin typeface="Cambria Math" panose="02040503050406030204" pitchFamily="18" charset="0"/>
                          </a:rPr>
                          <m:t>+</m:t>
                        </m:r>
                        <m:r>
                          <a:rPr lang="en-US" sz="1800" b="1" i="1" smtClean="0">
                            <a:latin typeface="Cambria Math" panose="02040503050406030204" pitchFamily="18" charset="0"/>
                          </a:rPr>
                          <m:t>𝟑</m:t>
                        </m:r>
                      </m:den>
                    </m:f>
                  </m:oMath>
                </a14:m>
                <a:endParaRPr lang="en-US" sz="1800" b="1" dirty="0"/>
              </a:p>
            </p:txBody>
          </p:sp>
        </mc:Choice>
        <mc:Fallback xmlns="">
          <p:sp>
            <p:nvSpPr>
              <p:cNvPr id="6" name="Content Placeholder 5">
                <a:extLst>
                  <a:ext uri="{FF2B5EF4-FFF2-40B4-BE49-F238E27FC236}">
                    <a16:creationId xmlns:a16="http://schemas.microsoft.com/office/drawing/2014/main" id="{1DDC3198-8B68-3FB0-D237-58C05A3473AD}"/>
                  </a:ext>
                </a:extLst>
              </p:cNvPr>
              <p:cNvSpPr>
                <a:spLocks noGrp="1" noRot="1" noChangeAspect="1" noMove="1" noResize="1" noEditPoints="1" noAdjustHandles="1" noChangeArrowheads="1" noChangeShapeType="1" noTextEdit="1"/>
              </p:cNvSpPr>
              <p:nvPr>
                <p:ph idx="1"/>
              </p:nvPr>
            </p:nvSpPr>
            <p:spPr>
              <a:xfrm>
                <a:off x="163773" y="1906649"/>
                <a:ext cx="11509975" cy="4951352"/>
              </a:xfrm>
              <a:blipFill>
                <a:blip r:embed="rId3"/>
                <a:stretch>
                  <a:fillRect l="-220" t="-1538" r="-991"/>
                </a:stretch>
              </a:blipFill>
            </p:spPr>
            <p:txBody>
              <a:bodyPr/>
              <a:lstStyle/>
              <a:p>
                <a:r>
                  <a:rPr lang="en-US">
                    <a:noFill/>
                  </a:rPr>
                  <a:t> </a:t>
                </a:r>
              </a:p>
            </p:txBody>
          </p:sp>
        </mc:Fallback>
      </mc:AlternateContent>
      <p:pic>
        <p:nvPicPr>
          <p:cNvPr id="67" name="Picture 66">
            <a:extLst>
              <a:ext uri="{FF2B5EF4-FFF2-40B4-BE49-F238E27FC236}">
                <a16:creationId xmlns:a16="http://schemas.microsoft.com/office/drawing/2014/main" id="{2E3B8B04-96BB-9CED-637E-97B9E0C020F0}"/>
              </a:ext>
            </a:extLst>
          </p:cNvPr>
          <p:cNvPicPr>
            <a:picLocks noChangeAspect="1"/>
          </p:cNvPicPr>
          <p:nvPr/>
        </p:nvPicPr>
        <p:blipFill>
          <a:blip r:embed="rId4"/>
          <a:stretch>
            <a:fillRect/>
          </a:stretch>
        </p:blipFill>
        <p:spPr>
          <a:xfrm>
            <a:off x="163773" y="4281395"/>
            <a:ext cx="3655338" cy="2211480"/>
          </a:xfrm>
          <a:prstGeom prst="rect">
            <a:avLst/>
          </a:prstGeom>
        </p:spPr>
      </p:pic>
    </p:spTree>
    <p:extLst>
      <p:ext uri="{BB962C8B-B14F-4D97-AF65-F5344CB8AC3E}">
        <p14:creationId xmlns:p14="http://schemas.microsoft.com/office/powerpoint/2010/main" val="16637683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D2E13-9346-6E19-01EC-D935171A2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37A8E3-4B3C-9504-6191-94728B72474F}"/>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בעיית קיצון גרפית בפונקציות פולינום, שורש ומנה</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7B5C0FB-09BC-ABE5-0A38-5EE5C948A5BA}"/>
                  </a:ext>
                </a:extLst>
              </p:cNvPr>
              <p:cNvSpPr>
                <a:spLocks noGrp="1"/>
              </p:cNvSpPr>
              <p:nvPr>
                <p:ph idx="1"/>
              </p:nvPr>
            </p:nvSpPr>
            <p:spPr>
              <a:xfrm>
                <a:off x="163773" y="1906649"/>
                <a:ext cx="11509975" cy="4951352"/>
              </a:xfrm>
            </p:spPr>
            <p:txBody>
              <a:bodyPr>
                <a:normAutofit/>
              </a:bodyPr>
              <a:lstStyle/>
              <a:p>
                <a:pPr marL="0" indent="0" algn="r" defTabSz="914400" rtl="1" eaLnBrk="1" latinLnBrk="0" hangingPunct="1">
                  <a:lnSpc>
                    <a:spcPct val="90000"/>
                  </a:lnSpc>
                  <a:spcBef>
                    <a:spcPts val="1000"/>
                  </a:spcBef>
                  <a:buNone/>
                </a:pPr>
                <a:r>
                  <a:rPr lang="he-IL" sz="1800" dirty="0"/>
                  <a:t>פתרון סעיף ג׳:</a:t>
                </a:r>
              </a:p>
              <a:p>
                <a:pPr marL="0" indent="0" algn="r" defTabSz="914400" rtl="1" eaLnBrk="1" latinLnBrk="0" hangingPunct="1">
                  <a:lnSpc>
                    <a:spcPct val="90000"/>
                  </a:lnSpc>
                  <a:spcBef>
                    <a:spcPts val="1000"/>
                  </a:spcBef>
                  <a:buNone/>
                </a:pPr>
                <a:br>
                  <a:rPr lang="en-US" sz="1800" dirty="0"/>
                </a:br>
                <a:r>
                  <a:rPr lang="he-IL" sz="1800" dirty="0"/>
                  <a:t>נדגיש בשאלה את המילה ״מקסימלית״ – משמעותה היא שעלינו למצוא את ערך ה-</a:t>
                </a:r>
                <a:r>
                  <a:rPr lang="en-US" sz="1800" dirty="0"/>
                  <a:t>t</a:t>
                </a:r>
                <a:r>
                  <a:rPr lang="he-IL" sz="1800" dirty="0"/>
                  <a:t> עבורו פונקציית המטרה שלנו, </a:t>
                </a:r>
                <a:r>
                  <a:rPr lang="en-US" sz="1800" dirty="0"/>
                  <a:t>P(t)</a:t>
                </a:r>
                <a:r>
                  <a:rPr lang="he-IL" sz="1800" dirty="0"/>
                  <a:t>, מקבלת ערך מקסימלי. סעיף ג׳ מבקש להראות שזה קורה עבור </a:t>
                </a:r>
                <a:r>
                  <a:rPr lang="en-US" sz="1800" dirty="0"/>
                  <a:t>t=1</a:t>
                </a:r>
                <a:r>
                  <a:rPr lang="he-IL" sz="1800" dirty="0"/>
                  <a:t>, שכן </a:t>
                </a:r>
                <a:r>
                  <a:rPr lang="en-US" sz="1800" dirty="0"/>
                  <a:t>x=1</a:t>
                </a:r>
                <a:r>
                  <a:rPr lang="he-IL" sz="1800" dirty="0"/>
                  <a:t> נקודת הפיתול החיובית היחידה של </a:t>
                </a:r>
                <a:r>
                  <a:rPr lang="en-US" sz="1800" dirty="0"/>
                  <a:t>g(x)</a:t>
                </a:r>
                <a:r>
                  <a:rPr lang="he-IL" sz="1800" dirty="0"/>
                  <a:t>.</a:t>
                </a:r>
                <a:br>
                  <a:rPr lang="en-US" sz="1800" dirty="0"/>
                </a:br>
                <a:br>
                  <a:rPr lang="en-US" sz="1800" dirty="0"/>
                </a:br>
                <a:r>
                  <a:rPr lang="he-IL" sz="1800" dirty="0"/>
                  <a:t>נזכיר כי תחום ההגדרה של פונקציית המטרה הוא </a:t>
                </a:r>
                <a:r>
                  <a:rPr lang="en-US" sz="1800" dirty="0"/>
                  <a:t>t&gt;0</a:t>
                </a:r>
                <a:r>
                  <a:rPr lang="he-IL" sz="1800" dirty="0"/>
                  <a:t>. כעת נגזור את הפונקציה:</a:t>
                </a:r>
              </a:p>
              <a:p>
                <a:pPr marL="0" indent="0" algn="r" defTabSz="914400" rtl="1" eaLnBrk="1" latinLnBrk="0" hangingPunct="1">
                  <a:lnSpc>
                    <a:spcPct val="90000"/>
                  </a:lnSpc>
                  <a:spcBef>
                    <a:spcPts val="1000"/>
                  </a:spcBef>
                  <a:buNone/>
                </a:pPr>
                <a:endParaRPr lang="he-IL" sz="1800" dirty="0"/>
              </a:p>
              <a:p>
                <a:pPr marL="0" indent="0" algn="r" defTabSz="914400" rtl="1" eaLnBrk="1" latinLnBrk="0" hangingPunct="1">
                  <a:lnSpc>
                    <a:spcPct val="90000"/>
                  </a:lnSpc>
                  <a:spcBef>
                    <a:spcPts val="1000"/>
                  </a:spcBef>
                  <a:buNone/>
                </a:pPr>
                <a14:m>
                  <m:oMathPara xmlns:m="http://schemas.openxmlformats.org/officeDocument/2006/math">
                    <m:oMathParaPr>
                      <m:jc m:val="right"/>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𝑃</m:t>
                          </m:r>
                        </m:e>
                        <m:sup>
                          <m:r>
                            <a:rPr lang="en-US" sz="1800" b="0" i="1" smtClean="0">
                              <a:latin typeface="Cambria Math" panose="02040503050406030204" pitchFamily="18" charset="0"/>
                            </a:rPr>
                            <m:t>′</m:t>
                          </m:r>
                        </m:sup>
                      </m:s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8</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e>
                              </m:d>
                            </m:num>
                            <m:den>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𝑡</m:t>
                                  </m:r>
                                </m:e>
                              </m:rad>
                            </m:den>
                          </m:f>
                          <m:r>
                            <a:rPr lang="en-US" sz="1800" b="0" i="1" smtClean="0">
                              <a:latin typeface="Cambria Math" panose="02040503050406030204" pitchFamily="18" charset="0"/>
                            </a:rPr>
                            <m:t>−32</m:t>
                          </m:r>
                          <m:r>
                            <a:rPr lang="en-US" sz="1800" b="0" i="1" smtClean="0">
                              <a:latin typeface="Cambria Math" panose="02040503050406030204" pitchFamily="18" charset="0"/>
                            </a:rPr>
                            <m:t>𝑡</m:t>
                          </m:r>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𝑡</m:t>
                              </m:r>
                            </m:e>
                          </m:rad>
                        </m:num>
                        <m:den>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e>
                              </m:d>
                            </m:e>
                            <m:sup>
                              <m:r>
                                <a:rPr lang="en-US" sz="1800" b="0" i="1" smtClean="0">
                                  <a:latin typeface="Cambria Math" panose="02040503050406030204" pitchFamily="18" charset="0"/>
                                </a:rPr>
                                <m:t>2</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8</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+24−32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num>
                        <m:den>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𝑡</m:t>
                              </m:r>
                            </m:e>
                          </m:rad>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e>
                              </m:d>
                            </m:e>
                            <m:sup>
                              <m:r>
                                <a:rPr lang="en-US" sz="1800" b="0" i="1" smtClean="0">
                                  <a:latin typeface="Cambria Math" panose="02040503050406030204" pitchFamily="18" charset="0"/>
                                </a:rPr>
                                <m:t>2</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24−24</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num>
                        <m:den>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𝑡</m:t>
                              </m:r>
                            </m:e>
                          </m:rad>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+3</m:t>
                                  </m:r>
                                </m:e>
                              </m:d>
                            </m:e>
                            <m:sup>
                              <m:r>
                                <a:rPr lang="en-US" sz="1800" b="0" i="1" smtClean="0">
                                  <a:latin typeface="Cambria Math" panose="02040503050406030204" pitchFamily="18" charset="0"/>
                                </a:rPr>
                                <m:t>2</m:t>
                              </m:r>
                            </m:sup>
                          </m:sSup>
                        </m:den>
                      </m:f>
                    </m:oMath>
                  </m:oMathPara>
                </a14:m>
                <a:endParaRPr lang="en-US" sz="1800" dirty="0"/>
              </a:p>
              <a:p>
                <a:pPr marL="0" indent="0" algn="r" defTabSz="914400" rtl="1" eaLnBrk="1" latinLnBrk="0" hangingPunct="1">
                  <a:lnSpc>
                    <a:spcPct val="90000"/>
                  </a:lnSpc>
                  <a:spcBef>
                    <a:spcPts val="1000"/>
                  </a:spcBef>
                  <a:buNone/>
                </a:pPr>
                <a:endParaRPr lang="en-US" sz="1800" dirty="0"/>
              </a:p>
              <a:p>
                <a:pPr marL="0" indent="0" algn="r" defTabSz="914400" rtl="1" eaLnBrk="1" latinLnBrk="0" hangingPunct="1">
                  <a:lnSpc>
                    <a:spcPct val="90000"/>
                  </a:lnSpc>
                  <a:spcBef>
                    <a:spcPts val="1000"/>
                  </a:spcBef>
                  <a:buNone/>
                </a:pPr>
                <a:r>
                  <a:rPr lang="he-IL" sz="1800" dirty="0"/>
                  <a:t>המאפסים: </a:t>
                </a:r>
                <a:r>
                  <a:rPr lang="en-US" sz="1800" dirty="0"/>
                  <a:t>t=1, -1</a:t>
                </a:r>
                <a:r>
                  <a:rPr lang="he-IL" sz="1800" dirty="0"/>
                  <a:t> ולפי תחום ההגדרה, </a:t>
                </a:r>
                <a:r>
                  <a:rPr lang="en-US" sz="1800" dirty="0"/>
                  <a:t>t=1</a:t>
                </a:r>
                <a:r>
                  <a:rPr lang="he-IL" sz="1800" dirty="0"/>
                  <a:t>. נבדוק האם אכן מדובר בנקודת קיצון מקס׳:</a:t>
                </a:r>
              </a:p>
              <a:p>
                <a:pPr marL="0" indent="0" algn="r" defTabSz="914400" rtl="1" eaLnBrk="1" latinLnBrk="0" hangingPunct="1">
                  <a:lnSpc>
                    <a:spcPct val="90000"/>
                  </a:lnSpc>
                  <a:spcBef>
                    <a:spcPts val="1000"/>
                  </a:spcBef>
                  <a:buNone/>
                </a:pPr>
                <a:endParaRPr lang="he-IL" sz="1800" dirty="0"/>
              </a:p>
              <a:p>
                <a:pPr marL="0" indent="0" algn="r" defTabSz="914400" rtl="1" eaLnBrk="1" latinLnBrk="0" hangingPunct="1">
                  <a:lnSpc>
                    <a:spcPct val="90000"/>
                  </a:lnSpc>
                  <a:spcBef>
                    <a:spcPts val="1000"/>
                  </a:spcBef>
                  <a:buNone/>
                </a:pPr>
                <a14:m>
                  <m:oMathPara xmlns:m="http://schemas.openxmlformats.org/officeDocument/2006/math">
                    <m:oMathParaPr>
                      <m:jc m:val="right"/>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𝑃</m:t>
                          </m:r>
                        </m:e>
                        <m:sup>
                          <m:r>
                            <a:rPr lang="en-US" sz="1800" b="0" i="1" smtClean="0">
                              <a:latin typeface="Cambria Math" panose="02040503050406030204" pitchFamily="18" charset="0"/>
                            </a:rPr>
                            <m:t>′</m:t>
                          </m:r>
                        </m:sup>
                      </m:s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0.5</m:t>
                          </m:r>
                        </m:e>
                      </m:d>
                      <m:r>
                        <a:rPr lang="en-US" sz="1800" b="0" i="1" smtClean="0">
                          <a:latin typeface="Cambria Math" panose="02040503050406030204" pitchFamily="18" charset="0"/>
                        </a:rPr>
                        <m:t>=2.4&gt;0,  </m:t>
                      </m:r>
                      <m:r>
                        <a:rPr lang="en-US" sz="1800" b="0" i="1" smtClean="0">
                          <a:latin typeface="Cambria Math" panose="02040503050406030204" pitchFamily="18" charset="0"/>
                        </a:rPr>
                        <m:t>𝑃</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2</m:t>
                          </m:r>
                        </m:e>
                      </m:d>
                      <m:r>
                        <a:rPr lang="en-US" sz="1800" b="0" i="1" smtClean="0">
                          <a:latin typeface="Cambria Math" panose="02040503050406030204" pitchFamily="18" charset="0"/>
                        </a:rPr>
                        <m:t>=−1.03&lt;0</m:t>
                      </m:r>
                    </m:oMath>
                  </m:oMathPara>
                </a14:m>
                <a:endParaRPr lang="en-US" sz="1800" b="0" dirty="0"/>
              </a:p>
              <a:p>
                <a:pPr marL="0" indent="0" algn="r" defTabSz="914400" rtl="1" eaLnBrk="1" latinLnBrk="0" hangingPunct="1">
                  <a:lnSpc>
                    <a:spcPct val="90000"/>
                  </a:lnSpc>
                  <a:spcBef>
                    <a:spcPts val="1000"/>
                  </a:spcBef>
                  <a:buNone/>
                </a:pPr>
                <a:br>
                  <a:rPr lang="en-US" sz="1800" dirty="0"/>
                </a:br>
                <a:r>
                  <a:rPr lang="he-IL" sz="1800" dirty="0"/>
                  <a:t>ולכן, </a:t>
                </a:r>
                <a:r>
                  <a:rPr lang="en-US" sz="1800" dirty="0"/>
                  <a:t>t=1</a:t>
                </a:r>
                <a:r>
                  <a:rPr lang="he-IL" sz="1800" dirty="0"/>
                  <a:t> נק׳ מקסימום, ואכן </a:t>
                </a:r>
                <a:r>
                  <a:rPr lang="he-IL" sz="1800" b="1" dirty="0"/>
                  <a:t>אם </a:t>
                </a:r>
                <a:r>
                  <a:rPr lang="en-US" sz="1800" b="1" dirty="0"/>
                  <a:t>B</a:t>
                </a:r>
                <a:r>
                  <a:rPr lang="he-IL" sz="1800" b="1" dirty="0"/>
                  <a:t> היא נקודת הפיתול של </a:t>
                </a:r>
                <a:r>
                  <a:rPr lang="en-US" sz="1800" b="1" dirty="0"/>
                  <a:t>g(x)</a:t>
                </a:r>
                <a:r>
                  <a:rPr lang="he-IL" sz="1800" b="1" dirty="0"/>
                  <a:t>, מכפלת הקטעים מקסימלית. </a:t>
                </a:r>
              </a:p>
            </p:txBody>
          </p:sp>
        </mc:Choice>
        <mc:Fallback xmlns="">
          <p:sp>
            <p:nvSpPr>
              <p:cNvPr id="6" name="Content Placeholder 5">
                <a:extLst>
                  <a:ext uri="{FF2B5EF4-FFF2-40B4-BE49-F238E27FC236}">
                    <a16:creationId xmlns:a16="http://schemas.microsoft.com/office/drawing/2014/main" id="{97B5C0FB-09BC-ABE5-0A38-5EE5C948A5BA}"/>
                  </a:ext>
                </a:extLst>
              </p:cNvPr>
              <p:cNvSpPr>
                <a:spLocks noGrp="1" noRot="1" noChangeAspect="1" noMove="1" noResize="1" noEditPoints="1" noAdjustHandles="1" noChangeArrowheads="1" noChangeShapeType="1" noTextEdit="1"/>
              </p:cNvSpPr>
              <p:nvPr>
                <p:ph idx="1"/>
              </p:nvPr>
            </p:nvSpPr>
            <p:spPr>
              <a:xfrm>
                <a:off x="163773" y="1906649"/>
                <a:ext cx="11509975" cy="4951352"/>
              </a:xfrm>
              <a:blipFill>
                <a:blip r:embed="rId3"/>
                <a:stretch>
                  <a:fillRect t="-1538" r="-441"/>
                </a:stretch>
              </a:blipFill>
            </p:spPr>
            <p:txBody>
              <a:bodyPr/>
              <a:lstStyle/>
              <a:p>
                <a:r>
                  <a:rPr lang="en-US">
                    <a:noFill/>
                  </a:rPr>
                  <a:t> </a:t>
                </a:r>
              </a:p>
            </p:txBody>
          </p:sp>
        </mc:Fallback>
      </mc:AlternateContent>
      <p:pic>
        <p:nvPicPr>
          <p:cNvPr id="67" name="Picture 66">
            <a:extLst>
              <a:ext uri="{FF2B5EF4-FFF2-40B4-BE49-F238E27FC236}">
                <a16:creationId xmlns:a16="http://schemas.microsoft.com/office/drawing/2014/main" id="{A24F2093-26E6-7986-D516-77D25E867ECC}"/>
              </a:ext>
            </a:extLst>
          </p:cNvPr>
          <p:cNvPicPr>
            <a:picLocks noChangeAspect="1"/>
          </p:cNvPicPr>
          <p:nvPr/>
        </p:nvPicPr>
        <p:blipFill>
          <a:blip r:embed="rId4"/>
          <a:stretch>
            <a:fillRect/>
          </a:stretch>
        </p:blipFill>
        <p:spPr>
          <a:xfrm>
            <a:off x="0" y="4866029"/>
            <a:ext cx="3292513" cy="1991971"/>
          </a:xfrm>
          <a:prstGeom prst="rect">
            <a:avLst/>
          </a:prstGeom>
        </p:spPr>
      </p:pic>
    </p:spTree>
    <p:extLst>
      <p:ext uri="{BB962C8B-B14F-4D97-AF65-F5344CB8AC3E}">
        <p14:creationId xmlns:p14="http://schemas.microsoft.com/office/powerpoint/2010/main" val="30818435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ADB92-E830-A996-EE22-650EEEC4E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D3466A-E59C-8321-ACE2-F7533AB87A62}"/>
              </a:ext>
            </a:extLst>
          </p:cNvPr>
          <p:cNvSpPr>
            <a:spLocks noGrp="1"/>
          </p:cNvSpPr>
          <p:nvPr>
            <p:ph type="title"/>
          </p:nvPr>
        </p:nvSpPr>
        <p:spPr>
          <a:xfrm>
            <a:off x="0" y="365125"/>
            <a:ext cx="12192000" cy="1325563"/>
          </a:xfrm>
        </p:spPr>
        <p:txBody>
          <a:bodyPr>
            <a:normAutofit/>
          </a:bodyPr>
          <a:lstStyle/>
          <a:p>
            <a:pPr algn="ctr" rtl="1"/>
            <a:r>
              <a:rPr lang="he-IL" sz="2400" b="1" u="sng" dirty="0"/>
              <a:t>פרק: ״חשבון דיפרנציאלי ואינטגרלי של פולינומים, של פונקציות שורש, של פונקציות רציונליות ושל פונקציות טריגונומטריות״, שאלה: </a:t>
            </a:r>
            <a:r>
              <a:rPr lang="en-US" sz="2400" b="1" u="sng" dirty="0"/>
              <a:t>7</a:t>
            </a:r>
            <a:r>
              <a:rPr lang="he-IL" sz="2400" b="1" u="sng" dirty="0"/>
              <a:t> סוג שאלה: בעיית קיצון גרפית בפונקציות פולינום, שורש ומנה</a:t>
            </a:r>
            <a:endParaRPr lang="en-US" sz="24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54ECA9B-FF53-7078-29DD-06DF4EC20908}"/>
                  </a:ext>
                </a:extLst>
              </p:cNvPr>
              <p:cNvSpPr>
                <a:spLocks noGrp="1"/>
              </p:cNvSpPr>
              <p:nvPr>
                <p:ph idx="1"/>
              </p:nvPr>
            </p:nvSpPr>
            <p:spPr>
              <a:xfrm>
                <a:off x="163773" y="1906649"/>
                <a:ext cx="11509975" cy="4951352"/>
              </a:xfrm>
            </p:spPr>
            <p:txBody>
              <a:bodyPr>
                <a:normAutofit/>
              </a:bodyPr>
              <a:lstStyle/>
              <a:p>
                <a:pPr marL="0" indent="0" algn="r" defTabSz="914400" rtl="1" eaLnBrk="1" latinLnBrk="0" hangingPunct="1">
                  <a:lnSpc>
                    <a:spcPct val="90000"/>
                  </a:lnSpc>
                  <a:spcBef>
                    <a:spcPts val="1000"/>
                  </a:spcBef>
                  <a:buNone/>
                </a:pPr>
                <a:r>
                  <a:rPr lang="he-IL" sz="1800" dirty="0"/>
                  <a:t>פתרון סעיף ד׳:</a:t>
                </a:r>
              </a:p>
              <a:p>
                <a:pPr marL="0" indent="0" algn="r" defTabSz="914400" rtl="1" eaLnBrk="1" latinLnBrk="0" hangingPunct="1">
                  <a:lnSpc>
                    <a:spcPct val="90000"/>
                  </a:lnSpc>
                  <a:spcBef>
                    <a:spcPts val="1000"/>
                  </a:spcBef>
                  <a:buNone/>
                </a:pPr>
                <a:endParaRPr lang="he-IL" sz="1800" b="1" dirty="0"/>
              </a:p>
              <a:p>
                <a:pPr marL="0" indent="0" algn="r" defTabSz="914400" rtl="1" eaLnBrk="1" latinLnBrk="0" hangingPunct="1">
                  <a:lnSpc>
                    <a:spcPct val="90000"/>
                  </a:lnSpc>
                  <a:spcBef>
                    <a:spcPts val="1000"/>
                  </a:spcBef>
                  <a:buNone/>
                </a:pPr>
                <a:r>
                  <a:rPr lang="he-IL" sz="1800" dirty="0"/>
                  <a:t>נשים לב שהפונקציה החדשה שהוגדרה היא תוצאה של צמצום פונקציית המטרה פי 2, </a:t>
                </a:r>
                <a:r>
                  <a:rPr lang="he-IL" sz="1800" dirty="0" err="1"/>
                  <a:t>והזזתה</a:t>
                </a:r>
                <a:r>
                  <a:rPr lang="he-IL" sz="1800" dirty="0"/>
                  <a:t> אופקית 4 יחידות ימינה. כלומר -  </a:t>
                </a:r>
                <a:r>
                  <a:rPr lang="he-IL" sz="1800" b="1" dirty="0"/>
                  <a:t> </a:t>
                </a:r>
              </a:p>
              <a:p>
                <a:pPr marL="0" indent="0" algn="r" defTabSz="914400" rtl="1" eaLnBrk="1" latinLnBrk="0" hangingPunct="1">
                  <a:lnSpc>
                    <a:spcPct val="90000"/>
                  </a:lnSpc>
                  <a:spcBef>
                    <a:spcPts val="1000"/>
                  </a:spcBef>
                  <a:buNone/>
                </a:pPr>
                <a:endParaRPr lang="he-IL" sz="1800" b="1"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𝒌</m:t>
                      </m:r>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𝒙</m:t>
                          </m:r>
                        </m:e>
                      </m:d>
                      <m:r>
                        <a:rPr lang="en-US" sz="1800" b="1" i="1" smtClean="0">
                          <a:latin typeface="Cambria Math" panose="02040503050406030204" pitchFamily="18" charset="0"/>
                        </a:rPr>
                        <m:t>=</m:t>
                      </m:r>
                      <m:f>
                        <m:fPr>
                          <m:ctrlPr>
                            <a:rPr lang="en-US" sz="1800" b="1" i="1" smtClean="0">
                              <a:latin typeface="Cambria Math" panose="02040503050406030204" pitchFamily="18" charset="0"/>
                            </a:rPr>
                          </m:ctrlPr>
                        </m:fPr>
                        <m:num>
                          <m:r>
                            <a:rPr lang="en-US" sz="1800" b="1" i="1" smtClean="0">
                              <a:latin typeface="Cambria Math" panose="02040503050406030204" pitchFamily="18" charset="0"/>
                            </a:rPr>
                            <m:t>𝟏</m:t>
                          </m:r>
                        </m:num>
                        <m:den>
                          <m:r>
                            <a:rPr lang="en-US" sz="1800" b="1" i="1" smtClean="0">
                              <a:latin typeface="Cambria Math" panose="02040503050406030204" pitchFamily="18" charset="0"/>
                            </a:rPr>
                            <m:t>𝟐</m:t>
                          </m:r>
                        </m:den>
                      </m:f>
                      <m:r>
                        <a:rPr lang="en-US" sz="1800" b="1" i="1" smtClean="0">
                          <a:latin typeface="Cambria Math" panose="02040503050406030204" pitchFamily="18" charset="0"/>
                        </a:rPr>
                        <m:t>𝑷</m:t>
                      </m:r>
                      <m:r>
                        <a:rPr lang="en-US" sz="1800" b="1" i="1" smtClean="0">
                          <a:latin typeface="Cambria Math" panose="02040503050406030204" pitchFamily="18" charset="0"/>
                        </a:rPr>
                        <m:t>(</m:t>
                      </m:r>
                      <m:r>
                        <a:rPr lang="en-US" sz="1800" b="1" i="1" smtClean="0">
                          <a:latin typeface="Cambria Math" panose="02040503050406030204" pitchFamily="18" charset="0"/>
                        </a:rPr>
                        <m:t>𝒙</m:t>
                      </m:r>
                      <m:r>
                        <a:rPr lang="en-US" sz="1800" b="1" i="1" smtClean="0">
                          <a:latin typeface="Cambria Math" panose="02040503050406030204" pitchFamily="18" charset="0"/>
                        </a:rPr>
                        <m:t>−</m:t>
                      </m:r>
                      <m:r>
                        <a:rPr lang="en-US" sz="1800" b="1" i="1" smtClean="0">
                          <a:latin typeface="Cambria Math" panose="02040503050406030204" pitchFamily="18" charset="0"/>
                        </a:rPr>
                        <m:t>𝟒</m:t>
                      </m:r>
                      <m:r>
                        <a:rPr lang="en-US" sz="1800" b="1" i="1" smtClean="0">
                          <a:latin typeface="Cambria Math" panose="02040503050406030204" pitchFamily="18" charset="0"/>
                        </a:rPr>
                        <m:t>)</m:t>
                      </m:r>
                    </m:oMath>
                  </m:oMathPara>
                </a14:m>
                <a:endParaRPr lang="en-US" sz="1800" b="1" dirty="0"/>
              </a:p>
              <a:p>
                <a:pPr marL="0" indent="0" algn="r" defTabSz="914400" rtl="1" eaLnBrk="1" latinLnBrk="0" hangingPunct="1">
                  <a:lnSpc>
                    <a:spcPct val="90000"/>
                  </a:lnSpc>
                  <a:spcBef>
                    <a:spcPts val="1000"/>
                  </a:spcBef>
                  <a:buNone/>
                </a:pPr>
                <a:endParaRPr lang="en-US" sz="1800" b="1" dirty="0"/>
              </a:p>
              <a:p>
                <a:pPr marL="0" indent="0" algn="r" defTabSz="914400" rtl="1" eaLnBrk="1" latinLnBrk="0" hangingPunct="1">
                  <a:lnSpc>
                    <a:spcPct val="90000"/>
                  </a:lnSpc>
                  <a:spcBef>
                    <a:spcPts val="1000"/>
                  </a:spcBef>
                  <a:buNone/>
                </a:pPr>
                <a:r>
                  <a:rPr lang="he-IL" sz="1800" dirty="0"/>
                  <a:t>אם </a:t>
                </a:r>
                <a:r>
                  <a:rPr lang="en-US" sz="1800" dirty="0"/>
                  <a:t>P(x)</a:t>
                </a:r>
                <a:r>
                  <a:rPr lang="he-IL" sz="1800" dirty="0"/>
                  <a:t> קיצון עבור </a:t>
                </a:r>
                <a:r>
                  <a:rPr lang="en-US" sz="1800" dirty="0"/>
                  <a:t>x=1</a:t>
                </a:r>
                <a:r>
                  <a:rPr lang="he-IL" sz="1800" dirty="0"/>
                  <a:t> ו-</a:t>
                </a:r>
                <a:r>
                  <a:rPr lang="en-US" sz="1800" dirty="0"/>
                  <a:t>P(1)=4</a:t>
                </a:r>
                <a:r>
                  <a:rPr lang="he-IL" sz="1800" dirty="0"/>
                  <a:t>, אז הנקודה המלאה של </a:t>
                </a:r>
                <a:r>
                  <a:rPr lang="en-US" sz="1800" dirty="0"/>
                  <a:t>P(x-4)</a:t>
                </a:r>
                <a:r>
                  <a:rPr lang="he-IL" sz="1800" dirty="0"/>
                  <a:t> היא </a:t>
                </a:r>
                <a:r>
                  <a:rPr lang="en-US" sz="1800" dirty="0"/>
                  <a:t>(5, 4)</a:t>
                </a:r>
                <a:r>
                  <a:rPr lang="he-IL" sz="1800" dirty="0"/>
                  <a:t> מקסימום.</a:t>
                </a:r>
              </a:p>
              <a:p>
                <a:pPr marL="0" indent="0" algn="r" defTabSz="914400" rtl="1" eaLnBrk="1" latinLnBrk="0" hangingPunct="1">
                  <a:lnSpc>
                    <a:spcPct val="90000"/>
                  </a:lnSpc>
                  <a:spcBef>
                    <a:spcPts val="1000"/>
                  </a:spcBef>
                  <a:buNone/>
                </a:pPr>
                <a:br>
                  <a:rPr lang="en-US" sz="1800" dirty="0"/>
                </a:br>
                <a:r>
                  <a:rPr lang="he-IL" sz="1800" dirty="0"/>
                  <a:t>כעת הפונקציה עוברת כיווץ אנכי פי </a:t>
                </a:r>
                <a:r>
                  <a:rPr lang="en-US" sz="1800" dirty="0"/>
                  <a:t>½ </a:t>
                </a:r>
                <a:r>
                  <a:rPr lang="he-IL" sz="1800" dirty="0"/>
                  <a:t> – כלומר, הקיצון הסופי הוא קיצון </a:t>
                </a:r>
                <a:r>
                  <a:rPr lang="he-IL" sz="1800" b="1" dirty="0"/>
                  <a:t>מקסימום </a:t>
                </a:r>
                <a:r>
                  <a:rPr lang="en-US" sz="1800" b="1" dirty="0"/>
                  <a:t>(5, 2)</a:t>
                </a:r>
                <a:r>
                  <a:rPr lang="he-IL" sz="1800" b="1" dirty="0"/>
                  <a:t>.  </a:t>
                </a:r>
              </a:p>
            </p:txBody>
          </p:sp>
        </mc:Choice>
        <mc:Fallback xmlns="">
          <p:sp>
            <p:nvSpPr>
              <p:cNvPr id="6" name="Content Placeholder 5">
                <a:extLst>
                  <a:ext uri="{FF2B5EF4-FFF2-40B4-BE49-F238E27FC236}">
                    <a16:creationId xmlns:a16="http://schemas.microsoft.com/office/drawing/2014/main" id="{C54ECA9B-FF53-7078-29DD-06DF4EC20908}"/>
                  </a:ext>
                </a:extLst>
              </p:cNvPr>
              <p:cNvSpPr>
                <a:spLocks noGrp="1" noRot="1" noChangeAspect="1" noMove="1" noResize="1" noEditPoints="1" noAdjustHandles="1" noChangeArrowheads="1" noChangeShapeType="1" noTextEdit="1"/>
              </p:cNvSpPr>
              <p:nvPr>
                <p:ph idx="1"/>
              </p:nvPr>
            </p:nvSpPr>
            <p:spPr>
              <a:xfrm>
                <a:off x="163773" y="1906649"/>
                <a:ext cx="11509975" cy="4951352"/>
              </a:xfrm>
              <a:blipFill>
                <a:blip r:embed="rId3"/>
                <a:stretch>
                  <a:fillRect t="-1538" r="-441"/>
                </a:stretch>
              </a:blipFill>
            </p:spPr>
            <p:txBody>
              <a:bodyPr/>
              <a:lstStyle/>
              <a:p>
                <a:r>
                  <a:rPr lang="en-US">
                    <a:noFill/>
                  </a:rPr>
                  <a:t> </a:t>
                </a:r>
              </a:p>
            </p:txBody>
          </p:sp>
        </mc:Fallback>
      </mc:AlternateContent>
    </p:spTree>
    <p:extLst>
      <p:ext uri="{BB962C8B-B14F-4D97-AF65-F5344CB8AC3E}">
        <p14:creationId xmlns:p14="http://schemas.microsoft.com/office/powerpoint/2010/main" val="6885308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50A6F-7F4C-6423-DD63-F3F7EDBA9F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120D5-7F99-728E-3C8C-611E704469D5}"/>
              </a:ext>
            </a:extLst>
          </p:cNvPr>
          <p:cNvSpPr>
            <a:spLocks noGrp="1"/>
          </p:cNvSpPr>
          <p:nvPr>
            <p:ph type="title"/>
          </p:nvPr>
        </p:nvSpPr>
        <p:spPr/>
        <p:txBody>
          <a:bodyPr>
            <a:normAutofit/>
          </a:bodyPr>
          <a:lstStyle/>
          <a:p>
            <a:pPr algn="ctr"/>
            <a:r>
              <a:rPr lang="he-IL" sz="2400" b="1" u="sng" dirty="0"/>
              <a:t>סיכום קצר: מה צריך לדעת בשביל השאלה על בעיית קיצון?</a:t>
            </a:r>
            <a:endParaRPr lang="en-US" sz="24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64D4684-F138-5905-0D06-0EC3273A478E}"/>
                  </a:ext>
                </a:extLst>
              </p:cNvPr>
              <p:cNvSpPr>
                <a:spLocks noGrp="1"/>
              </p:cNvSpPr>
              <p:nvPr>
                <p:ph idx="1"/>
              </p:nvPr>
            </p:nvSpPr>
            <p:spPr>
              <a:xfrm>
                <a:off x="200891" y="1690689"/>
                <a:ext cx="11790217" cy="4688078"/>
              </a:xfrm>
            </p:spPr>
            <p:txBody>
              <a:bodyPr>
                <a:normAutofit fontScale="55000" lnSpcReduction="20000"/>
              </a:bodyPr>
              <a:lstStyle/>
              <a:p>
                <a:pPr algn="r" defTabSz="914400" rtl="1" eaLnBrk="1" latinLnBrk="0" hangingPunct="1">
                  <a:lnSpc>
                    <a:spcPct val="90000"/>
                  </a:lnSpc>
                  <a:spcBef>
                    <a:spcPts val="1000"/>
                  </a:spcBef>
                  <a:buFont typeface="Wingdings" pitchFamily="2" charset="2"/>
                  <a:buChar char="ü"/>
                </a:pPr>
                <a:r>
                  <a:rPr lang="he-IL" dirty="0"/>
                  <a:t> תחום הגדרה של פולינום, שורש ומנה</a:t>
                </a:r>
              </a:p>
              <a:p>
                <a:pPr algn="r" defTabSz="914400" rtl="1" eaLnBrk="1" latinLnBrk="0" hangingPunct="1">
                  <a:lnSpc>
                    <a:spcPct val="90000"/>
                  </a:lnSpc>
                  <a:spcBef>
                    <a:spcPts val="1000"/>
                  </a:spcBef>
                  <a:buFont typeface="Wingdings" pitchFamily="2" charset="2"/>
                  <a:buChar char="ü"/>
                </a:pPr>
                <a:r>
                  <a:rPr lang="he-IL" dirty="0"/>
                  <a:t> אסימפטוטות מאונכות לצירים של פונקציות פולינום, שורש ומנה</a:t>
                </a:r>
              </a:p>
              <a:p>
                <a:pPr algn="r" defTabSz="914400" rtl="1" eaLnBrk="1" latinLnBrk="0" hangingPunct="1">
                  <a:lnSpc>
                    <a:spcPct val="90000"/>
                  </a:lnSpc>
                  <a:spcBef>
                    <a:spcPts val="1000"/>
                  </a:spcBef>
                  <a:buFont typeface="Wingdings" pitchFamily="2" charset="2"/>
                  <a:buChar char="ü"/>
                </a:pPr>
                <a:r>
                  <a:rPr lang="he-IL" dirty="0"/>
                  <a:t> נקודות חיתוך עם הצירים כולל תחומי חיוביות ושליליות</a:t>
                </a:r>
              </a:p>
              <a:p>
                <a:pPr algn="r" defTabSz="914400" rtl="1" eaLnBrk="1" latinLnBrk="0" hangingPunct="1">
                  <a:lnSpc>
                    <a:spcPct val="90000"/>
                  </a:lnSpc>
                  <a:spcBef>
                    <a:spcPts val="1000"/>
                  </a:spcBef>
                  <a:buFont typeface="Wingdings" pitchFamily="2" charset="2"/>
                  <a:buChar char="ü"/>
                </a:pPr>
                <a:r>
                  <a:rPr lang="he-IL" dirty="0"/>
                  <a:t> נגזרת של פולינום, שורש ומנה</a:t>
                </a:r>
              </a:p>
              <a:p>
                <a:pPr algn="r" defTabSz="914400" rtl="1" eaLnBrk="1" latinLnBrk="0" hangingPunct="1">
                  <a:lnSpc>
                    <a:spcPct val="90000"/>
                  </a:lnSpc>
                  <a:spcBef>
                    <a:spcPts val="1000"/>
                  </a:spcBef>
                  <a:buFont typeface="Wingdings" pitchFamily="2" charset="2"/>
                  <a:buChar char="ü"/>
                </a:pPr>
                <a:r>
                  <a:rPr lang="he-IL" dirty="0"/>
                  <a:t> מציאת נקודות קיצון לפונקציות פולינום, שורש ומנה כולל תחומי עלייה וירידה</a:t>
                </a:r>
              </a:p>
              <a:p>
                <a:pPr algn="r" defTabSz="914400" rtl="1" eaLnBrk="1" latinLnBrk="0" hangingPunct="1">
                  <a:lnSpc>
                    <a:spcPct val="90000"/>
                  </a:lnSpc>
                  <a:spcBef>
                    <a:spcPts val="1000"/>
                  </a:spcBef>
                  <a:buFont typeface="Wingdings" pitchFamily="2" charset="2"/>
                  <a:buChar char="ü"/>
                </a:pPr>
                <a:r>
                  <a:rPr lang="he-IL" dirty="0"/>
                  <a:t> שרטוט סקיצה</a:t>
                </a:r>
              </a:p>
              <a:p>
                <a:pPr algn="r" defTabSz="914400" rtl="1" eaLnBrk="1" latinLnBrk="0" hangingPunct="1">
                  <a:lnSpc>
                    <a:spcPct val="90000"/>
                  </a:lnSpc>
                  <a:spcBef>
                    <a:spcPts val="1000"/>
                  </a:spcBef>
                  <a:buFont typeface="Wingdings" pitchFamily="2" charset="2"/>
                  <a:buChar char="ü"/>
                </a:pPr>
                <a:r>
                  <a:rPr lang="he-IL" dirty="0"/>
                  <a:t> מציאת נקודות פיתול לפונקציות פולינום, שורש ומנה כולל תחומי קעירות כלפי מעלה וכלפי מטה</a:t>
                </a:r>
              </a:p>
              <a:p>
                <a:pPr algn="r" defTabSz="914400" rtl="1" eaLnBrk="1" latinLnBrk="0" hangingPunct="1">
                  <a:lnSpc>
                    <a:spcPct val="90000"/>
                  </a:lnSpc>
                  <a:spcBef>
                    <a:spcPts val="1000"/>
                  </a:spcBef>
                  <a:buFont typeface="Wingdings" pitchFamily="2" charset="2"/>
                  <a:buChar char="ü"/>
                </a:pPr>
                <a:r>
                  <a:rPr lang="he-IL" dirty="0"/>
                  <a:t> הקשר בין גרף הפונקציה לנגזרתה </a:t>
                </a:r>
                <a:r>
                  <a:rPr lang="he-IL" dirty="0" err="1"/>
                  <a:t>ולנגזרתה</a:t>
                </a:r>
                <a:r>
                  <a:rPr lang="he-IL" dirty="0"/>
                  <a:t> השנייה</a:t>
                </a:r>
              </a:p>
              <a:p>
                <a:pPr algn="r" defTabSz="914400" rtl="1" eaLnBrk="1" latinLnBrk="0" hangingPunct="1">
                  <a:lnSpc>
                    <a:spcPct val="90000"/>
                  </a:lnSpc>
                  <a:spcBef>
                    <a:spcPts val="1000"/>
                  </a:spcBef>
                  <a:buFont typeface="Wingdings" pitchFamily="2" charset="2"/>
                  <a:buChar char="ü"/>
                </a:pPr>
                <a:r>
                  <a:rPr lang="he-IL" dirty="0"/>
                  <a:t> מציאת פרמטרים באמצעות קבלת נתונים על הפונקציה</a:t>
                </a:r>
              </a:p>
              <a:p>
                <a:pPr algn="r" defTabSz="914400" rtl="1" eaLnBrk="1" latinLnBrk="0" hangingPunct="1">
                  <a:lnSpc>
                    <a:spcPct val="90000"/>
                  </a:lnSpc>
                  <a:spcBef>
                    <a:spcPts val="1000"/>
                  </a:spcBef>
                  <a:buFont typeface="Wingdings" pitchFamily="2" charset="2"/>
                  <a:buChar char="ü"/>
                </a:pPr>
                <a:r>
                  <a:rPr lang="he-IL" dirty="0"/>
                  <a:t> בעיות משיקים – שיפוע המשיק לפונקציה בנקודה </a:t>
                </a:r>
                <a:r>
                  <a:rPr lang="en-US" dirty="0"/>
                  <a:t>x=a</a:t>
                </a:r>
                <a:r>
                  <a:rPr lang="he-IL" dirty="0"/>
                  <a:t> שווה לערך הנגזרת בנקודה </a:t>
                </a:r>
                <a:r>
                  <a:rPr lang="en-US" dirty="0"/>
                  <a:t>x=a</a:t>
                </a:r>
                <a:r>
                  <a:rPr lang="he-IL" dirty="0"/>
                  <a:t>.</a:t>
                </a:r>
              </a:p>
              <a:p>
                <a:pPr algn="r" defTabSz="914400" rtl="1" eaLnBrk="1" latinLnBrk="0" hangingPunct="1">
                  <a:lnSpc>
                    <a:spcPct val="90000"/>
                  </a:lnSpc>
                  <a:spcBef>
                    <a:spcPts val="1000"/>
                  </a:spcBef>
                  <a:buFont typeface="Wingdings" pitchFamily="2" charset="2"/>
                  <a:buChar char="ü"/>
                </a:pPr>
                <a:r>
                  <a:rPr lang="he-IL" dirty="0"/>
                  <a:t> טרנספורמציות – ראו רשימה וטבלה מסכמת בשקפים הקודמים</a:t>
                </a:r>
              </a:p>
              <a:p>
                <a:pPr algn="r" defTabSz="914400" rtl="1" eaLnBrk="1" latinLnBrk="0" hangingPunct="1">
                  <a:lnSpc>
                    <a:spcPct val="90000"/>
                  </a:lnSpc>
                  <a:spcBef>
                    <a:spcPts val="1000"/>
                  </a:spcBef>
                  <a:buFont typeface="Wingdings" pitchFamily="2" charset="2"/>
                  <a:buChar char="ü"/>
                </a:pPr>
                <a:r>
                  <a:rPr lang="he-IL" dirty="0"/>
                  <a:t> מספר פתרונות למשוואה הכוללת את הפונקציה </a:t>
                </a:r>
                <a:r>
                  <a:rPr lang="he-IL" b="1" dirty="0"/>
                  <a:t>או טרנספורמציה שלה</a:t>
                </a:r>
                <a:r>
                  <a:rPr lang="he-IL" dirty="0"/>
                  <a:t> על פי מספר נקודות חיתוך של ישר עם הסקיצה</a:t>
                </a:r>
              </a:p>
              <a:p>
                <a:pPr algn="r" defTabSz="914400" rtl="1" eaLnBrk="1" latinLnBrk="0" hangingPunct="1">
                  <a:lnSpc>
                    <a:spcPct val="90000"/>
                  </a:lnSpc>
                  <a:spcBef>
                    <a:spcPts val="1000"/>
                  </a:spcBef>
                  <a:buFont typeface="Wingdings" pitchFamily="2" charset="2"/>
                  <a:buChar char="ü"/>
                </a:pPr>
                <a:r>
                  <a:rPr lang="he-IL" dirty="0"/>
                  <a:t>זוגיות ואי-זוגיות של פונקציות</a:t>
                </a:r>
              </a:p>
              <a:p>
                <a:pPr algn="r" rtl="1">
                  <a:buFont typeface="Wingdings" pitchFamily="2" charset="2"/>
                  <a:buChar char="ü"/>
                </a:pPr>
                <a:r>
                  <a:rPr lang="he-IL" dirty="0"/>
                  <a:t> </a:t>
                </a:r>
                <a:r>
                  <a:rPr lang="he-IL" dirty="0" err="1"/>
                  <a:t>דיסקרימיננטה</a:t>
                </a:r>
                <a:r>
                  <a:rPr lang="he-IL" dirty="0"/>
                  <a:t> – למשוואה </a:t>
                </a:r>
                <a14:m>
                  <m:oMath xmlns:m="http://schemas.openxmlformats.org/officeDocument/2006/math">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𝑏𝑥</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=0</m:t>
                    </m:r>
                  </m:oMath>
                </a14:m>
                <a:r>
                  <a:rPr lang="he-IL" dirty="0"/>
                  <a:t> יש פתרון אחד כאשר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𝑎𝑐</m:t>
                    </m:r>
                    <m:r>
                      <a:rPr lang="en-US" b="0" i="1" smtClean="0">
                        <a:latin typeface="Cambria Math" panose="02040503050406030204" pitchFamily="18" charset="0"/>
                      </a:rPr>
                      <m:t>=0</m:t>
                    </m:r>
                  </m:oMath>
                </a14:m>
                <a:r>
                  <a:rPr lang="he-IL" dirty="0"/>
                  <a:t>, 2 פתרונות כאשר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𝑎𝑐</m:t>
                    </m:r>
                    <m:r>
                      <a:rPr lang="en-US" b="0" i="1" smtClean="0">
                        <a:latin typeface="Cambria Math" panose="02040503050406030204" pitchFamily="18" charset="0"/>
                      </a:rPr>
                      <m:t>&gt;0</m:t>
                    </m:r>
                  </m:oMath>
                </a14:m>
                <a:r>
                  <a:rPr lang="he-IL" dirty="0"/>
                  <a:t> ושום פתרון כאשר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𝑎𝑐</m:t>
                    </m:r>
                    <m:r>
                      <a:rPr lang="en-US" b="0" i="1" smtClean="0">
                        <a:latin typeface="Cambria Math" panose="02040503050406030204" pitchFamily="18" charset="0"/>
                      </a:rPr>
                      <m:t>&lt;0</m:t>
                    </m:r>
                  </m:oMath>
                </a14:m>
                <a:r>
                  <a:rPr lang="he-IL" dirty="0"/>
                  <a:t>. </a:t>
                </a:r>
              </a:p>
              <a:p>
                <a:pPr algn="r" rtl="1">
                  <a:buFont typeface="Wingdings" pitchFamily="2" charset="2"/>
                  <a:buChar char="ü"/>
                </a:pPr>
                <a:r>
                  <a:rPr lang="he-IL" dirty="0"/>
                  <a:t> פתרון משוואות ויכולת אלגברית גבוהה – גורמים משותפים, הצבה, מכנה משותף, משוואות ואי </a:t>
                </a:r>
                <a:r>
                  <a:rPr lang="he-IL" dirty="0" err="1"/>
                  <a:t>שוויונים</a:t>
                </a:r>
                <a:r>
                  <a:rPr lang="he-IL" dirty="0"/>
                  <a:t> רציונליים ואי רציונליים, חוקי חזקות ושורשים...</a:t>
                </a:r>
              </a:p>
              <a:p>
                <a:pPr algn="r" rtl="1">
                  <a:buFont typeface="Wingdings" pitchFamily="2" charset="2"/>
                  <a:buChar char="ü"/>
                </a:pPr>
                <a:r>
                  <a:rPr lang="he-IL" dirty="0"/>
                  <a:t>יכולת הבנה גרפית – ברגע שנסמן את שיעור ה-</a:t>
                </a:r>
                <a:r>
                  <a:rPr lang="en-US" dirty="0"/>
                  <a:t>x</a:t>
                </a:r>
                <a:r>
                  <a:rPr lang="he-IL" dirty="0"/>
                  <a:t> לדוגמה של נקודה כלשהי כ-</a:t>
                </a:r>
                <a:r>
                  <a:rPr lang="en-US" dirty="0"/>
                  <a:t>t</a:t>
                </a:r>
                <a:r>
                  <a:rPr lang="he-IL" dirty="0"/>
                  <a:t>, מה נוכל להגיד על שיעור ה-</a:t>
                </a:r>
                <a:r>
                  <a:rPr lang="en-US" dirty="0"/>
                  <a:t>y</a:t>
                </a:r>
                <a:r>
                  <a:rPr lang="he-IL" dirty="0"/>
                  <a:t>? על נקודות נתונות נוספות?</a:t>
                </a:r>
              </a:p>
            </p:txBody>
          </p:sp>
        </mc:Choice>
        <mc:Fallback xmlns="">
          <p:sp>
            <p:nvSpPr>
              <p:cNvPr id="3" name="Content Placeholder 2">
                <a:extLst>
                  <a:ext uri="{FF2B5EF4-FFF2-40B4-BE49-F238E27FC236}">
                    <a16:creationId xmlns:a16="http://schemas.microsoft.com/office/drawing/2014/main" id="{864D4684-F138-5905-0D06-0EC3273A478E}"/>
                  </a:ext>
                </a:extLst>
              </p:cNvPr>
              <p:cNvSpPr>
                <a:spLocks noGrp="1" noRot="1" noChangeAspect="1" noMove="1" noResize="1" noEditPoints="1" noAdjustHandles="1" noChangeArrowheads="1" noChangeShapeType="1" noTextEdit="1"/>
              </p:cNvSpPr>
              <p:nvPr>
                <p:ph idx="1"/>
              </p:nvPr>
            </p:nvSpPr>
            <p:spPr>
              <a:xfrm>
                <a:off x="200891" y="1690689"/>
                <a:ext cx="11790217" cy="4688078"/>
              </a:xfrm>
              <a:blipFill>
                <a:blip r:embed="rId3"/>
                <a:stretch>
                  <a:fillRect t="-1887" r="-108"/>
                </a:stretch>
              </a:blipFill>
            </p:spPr>
            <p:txBody>
              <a:bodyPr/>
              <a:lstStyle/>
              <a:p>
                <a:r>
                  <a:rPr lang="en-US">
                    <a:noFill/>
                  </a:rPr>
                  <a:t> </a:t>
                </a:r>
              </a:p>
            </p:txBody>
          </p:sp>
        </mc:Fallback>
      </mc:AlternateContent>
    </p:spTree>
    <p:extLst>
      <p:ext uri="{BB962C8B-B14F-4D97-AF65-F5344CB8AC3E}">
        <p14:creationId xmlns:p14="http://schemas.microsoft.com/office/powerpoint/2010/main" val="134493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F650B-8C74-F421-D6C6-4EFAD8CE7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28F04-04FF-7892-BE63-D404123A3601}"/>
              </a:ext>
            </a:extLst>
          </p:cNvPr>
          <p:cNvSpPr>
            <a:spLocks noGrp="1"/>
          </p:cNvSpPr>
          <p:nvPr>
            <p:ph type="title"/>
          </p:nvPr>
        </p:nvSpPr>
        <p:spPr/>
        <p:txBody>
          <a:bodyPr>
            <a:normAutofit/>
          </a:bodyPr>
          <a:lstStyle/>
          <a:p>
            <a:pPr algn="r"/>
            <a:r>
              <a:rPr lang="he-IL" sz="2800" b="1" u="sng" dirty="0"/>
              <a:t>פרק: ״שאלות קצרות״, שאלה: 1, סוג שאלה: אינדוקציה</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B03027-C4DC-ACCD-828D-50D62B5EA3B0}"/>
                  </a:ext>
                </a:extLst>
              </p:cNvPr>
              <p:cNvSpPr>
                <a:spLocks noGrp="1"/>
              </p:cNvSpPr>
              <p:nvPr>
                <p:ph idx="1"/>
              </p:nvPr>
            </p:nvSpPr>
            <p:spPr>
              <a:xfrm>
                <a:off x="85344" y="1690688"/>
                <a:ext cx="11850624" cy="5002720"/>
              </a:xfrm>
            </p:spPr>
            <p:txBody>
              <a:bodyPr>
                <a:normAutofit/>
              </a:bodyPr>
              <a:lstStyle/>
              <a:p>
                <a:pPr marL="0" indent="0" algn="r" defTabSz="914400" rtl="1" eaLnBrk="1" latinLnBrk="0" hangingPunct="1">
                  <a:lnSpc>
                    <a:spcPct val="90000"/>
                  </a:lnSpc>
                  <a:spcBef>
                    <a:spcPts val="1000"/>
                  </a:spcBef>
                  <a:buNone/>
                </a:pPr>
                <a:r>
                  <a:rPr lang="he-IL" sz="2400" dirty="0"/>
                  <a:t>פתרון בעזרת סדרות:</a:t>
                </a:r>
              </a:p>
              <a:p>
                <a:pPr marL="0" indent="0" algn="r" rtl="1">
                  <a:buNone/>
                </a:pPr>
                <a:r>
                  <a:rPr lang="he-IL" sz="2400" dirty="0"/>
                  <a:t>נגדיר סדרה חדשה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den>
                    </m:f>
                  </m:oMath>
                </a14:m>
                <a:r>
                  <a:rPr lang="he-IL" sz="2400" b="0" dirty="0"/>
                  <a:t>. נוכיח כי הסדרה היא הנדסית:</a:t>
                </a:r>
              </a:p>
              <a:p>
                <a:pPr marL="0" indent="0" algn="ctr" rtl="1">
                  <a:buNone/>
                </a:pPr>
                <a:r>
                  <a:rPr lang="he-IL" sz="2400" b="0" dirty="0"/>
                  <a:t>ֹ</a:t>
                </a:r>
                <a:r>
                  <a:rPr lang="en-US" sz="2400" b="0" dirty="0"/>
                  <a:t> </a:t>
                </a:r>
                <a14:m>
                  <m:oMath xmlns:m="http://schemas.openxmlformats.org/officeDocument/2006/math">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𝑛</m:t>
                            </m:r>
                            <m:r>
                              <a:rPr lang="he-IL" sz="2400" b="0" i="1" smtClean="0">
                                <a:latin typeface="Cambria Math" panose="02040503050406030204" pitchFamily="18" charset="0"/>
                              </a:rPr>
                              <m:t>+1</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𝑛</m:t>
                            </m:r>
                          </m:sub>
                        </m:sSub>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r>
                                  <a:rPr lang="en-US" sz="2400" b="0" i="1" smtClean="0">
                                    <a:latin typeface="Cambria Math" panose="02040503050406030204" pitchFamily="18" charset="0"/>
                                  </a:rPr>
                                  <m:t>+1</m:t>
                                </m:r>
                              </m:sup>
                            </m:sSup>
                          </m:den>
                        </m:f>
                      </m:num>
                      <m:den>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den>
                        </m:f>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r>
                              <a:rPr lang="en-US" sz="2400" b="0" i="1" smtClean="0">
                                <a:latin typeface="Cambria Math" panose="02040503050406030204" pitchFamily="18" charset="0"/>
                              </a:rPr>
                              <m:t>+1</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oMath>
                </a14:m>
                <a:endParaRPr lang="en-US" sz="2400" b="0" dirty="0"/>
              </a:p>
              <a:p>
                <a:pPr marL="0" indent="0" algn="r" rtl="1">
                  <a:buNone/>
                </a:pPr>
                <a:r>
                  <a:rPr lang="he-IL" sz="2400" dirty="0"/>
                  <a:t>ועל כן הסדרה הנדסית ומנתה חצי. האגף השמאלי בטענה שיש להוכיח הוא פשוט סכום </a:t>
                </a:r>
                <a:r>
                  <a:rPr lang="en-US" sz="2400" dirty="0"/>
                  <a:t>n</a:t>
                </a:r>
                <a:r>
                  <a:rPr lang="he-IL" sz="2400" dirty="0"/>
                  <a:t> האיברים הראשונים בסדרה. ניעזר בנוסחת סכום סדרה הנדסית:</a:t>
                </a:r>
                <a:br>
                  <a:rPr lang="en-US" sz="2400" dirty="0"/>
                </a:br>
                <a:endParaRPr lang="he-IL" sz="2400" dirty="0"/>
              </a:p>
              <a:p>
                <a:pPr marL="0" indent="0" algn="r" rtl="1">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m:rPr>
                              <m:sty m:val="p"/>
                            </m:rPr>
                            <a:rPr lang="en-US" sz="2400" i="1">
                              <a:latin typeface="Cambria Math" panose="02040503050406030204" pitchFamily="18" charset="0"/>
                            </a:rPr>
                            <m:t>A</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1</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2</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3</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𝑛</m:t>
                              </m:r>
                            </m:sub>
                          </m:sSub>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1</m:t>
                              </m:r>
                            </m:sub>
                          </m:sSub>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−1</m:t>
                              </m:r>
                            </m:e>
                          </m:d>
                        </m:num>
                        <m:den>
                          <m:r>
                            <a:rPr lang="en-US" sz="2400" b="0" i="1" smtClean="0">
                              <a:latin typeface="Cambria Math" panose="02040503050406030204" pitchFamily="18" charset="0"/>
                            </a:rPr>
                            <m:t>𝑞</m:t>
                          </m:r>
                          <m:r>
                            <a:rPr lang="en-US" sz="2400" b="0" i="1" smtClean="0">
                              <a:latin typeface="Cambria Math" panose="02040503050406030204" pitchFamily="18" charset="0"/>
                            </a:rPr>
                            <m:t>−1</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r>
                                <a:rPr lang="en-US" sz="2400" b="0" i="1" smtClean="0">
                                  <a:latin typeface="Cambria Math" panose="02040503050406030204" pitchFamily="18" charset="0"/>
                                </a:rPr>
                                <m:t>2</m:t>
                              </m:r>
                            </m:den>
                          </m:f>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e>
                                  </m:d>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−1</m:t>
                              </m:r>
                            </m:e>
                          </m:d>
                        </m:num>
                        <m:den>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−1</m:t>
                          </m:r>
                        </m:den>
                      </m:f>
                      <m:r>
                        <a:rPr lang="en-US" sz="2400" b="0" i="1" smtClean="0">
                          <a:latin typeface="Cambria Math" panose="02040503050406030204" pitchFamily="18" charset="0"/>
                        </a:rPr>
                        <m:t>=−</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den>
                          </m:f>
                          <m:r>
                            <a:rPr lang="en-US" sz="2400" b="0" i="1" smtClean="0">
                              <a:latin typeface="Cambria Math" panose="02040503050406030204" pitchFamily="18" charset="0"/>
                            </a:rPr>
                            <m:t>−1</m:t>
                          </m:r>
                        </m:e>
                      </m:d>
                      <m:r>
                        <a:rPr lang="en-US" sz="2400" b="0" i="1" smtClean="0">
                          <a:latin typeface="Cambria Math" panose="02040503050406030204" pitchFamily="18" charset="0"/>
                        </a:rPr>
                        <m:t>=</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den>
                          </m:f>
                        </m:e>
                      </m:d>
                    </m:oMath>
                  </m:oMathPara>
                </a14:m>
                <a:br>
                  <a:rPr lang="en-US" sz="2400" b="0" dirty="0"/>
                </a:br>
                <a:endParaRPr lang="he-IL" sz="2400" b="0" dirty="0"/>
              </a:p>
              <a:p>
                <a:pPr marL="0" indent="0" algn="r" rtl="1">
                  <a:buNone/>
                </a:pPr>
                <a:r>
                  <a:rPr lang="he-IL" sz="2400" dirty="0"/>
                  <a:t>והוכחנו כי הטענה מתקיימת לכל </a:t>
                </a:r>
                <a:r>
                  <a:rPr lang="he-IL" sz="2400" dirty="0" err="1"/>
                  <a:t>n</a:t>
                </a:r>
                <a:r>
                  <a:rPr lang="he-IL" sz="2400" dirty="0"/>
                  <a:t> טבעי.</a:t>
                </a:r>
                <a:endParaRPr lang="en-US" sz="2400" b="0" dirty="0"/>
              </a:p>
            </p:txBody>
          </p:sp>
        </mc:Choice>
        <mc:Fallback xmlns="">
          <p:sp>
            <p:nvSpPr>
              <p:cNvPr id="3" name="Content Placeholder 2">
                <a:extLst>
                  <a:ext uri="{FF2B5EF4-FFF2-40B4-BE49-F238E27FC236}">
                    <a16:creationId xmlns:a16="http://schemas.microsoft.com/office/drawing/2014/main" id="{7DB03027-C4DC-ACCD-828D-50D62B5EA3B0}"/>
                  </a:ext>
                </a:extLst>
              </p:cNvPr>
              <p:cNvSpPr>
                <a:spLocks noGrp="1" noRot="1" noChangeAspect="1" noMove="1" noResize="1" noEditPoints="1" noAdjustHandles="1" noChangeArrowheads="1" noChangeShapeType="1" noTextEdit="1"/>
              </p:cNvSpPr>
              <p:nvPr>
                <p:ph idx="1"/>
              </p:nvPr>
            </p:nvSpPr>
            <p:spPr>
              <a:xfrm>
                <a:off x="85344" y="1690688"/>
                <a:ext cx="11850624" cy="5002720"/>
              </a:xfrm>
              <a:blipFill>
                <a:blip r:embed="rId3"/>
                <a:stretch>
                  <a:fillRect t="-1515" r="-857"/>
                </a:stretch>
              </a:blipFill>
            </p:spPr>
            <p:txBody>
              <a:bodyPr/>
              <a:lstStyle/>
              <a:p>
                <a:r>
                  <a:rPr lang="en-US">
                    <a:noFill/>
                  </a:rPr>
                  <a:t> </a:t>
                </a:r>
              </a:p>
            </p:txBody>
          </p:sp>
        </mc:Fallback>
      </mc:AlternateContent>
    </p:spTree>
    <p:extLst>
      <p:ext uri="{BB962C8B-B14F-4D97-AF65-F5344CB8AC3E}">
        <p14:creationId xmlns:p14="http://schemas.microsoft.com/office/powerpoint/2010/main" val="2987860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FFD7B-65B4-A5D2-FC40-F95357CC9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3FE39-A513-F24B-A8EC-4E8CE5F26A5F}"/>
              </a:ext>
            </a:extLst>
          </p:cNvPr>
          <p:cNvSpPr>
            <a:spLocks noGrp="1"/>
          </p:cNvSpPr>
          <p:nvPr>
            <p:ph type="title"/>
          </p:nvPr>
        </p:nvSpPr>
        <p:spPr/>
        <p:txBody>
          <a:bodyPr>
            <a:normAutofit/>
          </a:bodyPr>
          <a:lstStyle/>
          <a:p>
            <a:pPr algn="r"/>
            <a:r>
              <a:rPr lang="he-IL" sz="2800" b="1" u="sng" dirty="0"/>
              <a:t>פרק: ״שאלות קצרות״, שאלה: 1, סוג שאלה: אינדוקציה</a:t>
            </a:r>
            <a:endParaRPr lang="en-US" sz="2800" b="1" u="sng" dirty="0"/>
          </a:p>
        </p:txBody>
      </p:sp>
      <p:sp>
        <p:nvSpPr>
          <p:cNvPr id="3" name="Content Placeholder 2">
            <a:extLst>
              <a:ext uri="{FF2B5EF4-FFF2-40B4-BE49-F238E27FC236}">
                <a16:creationId xmlns:a16="http://schemas.microsoft.com/office/drawing/2014/main" id="{14DBD124-F76F-CB6C-8350-0F4C373D0EAE}"/>
              </a:ext>
            </a:extLst>
          </p:cNvPr>
          <p:cNvSpPr>
            <a:spLocks noGrp="1"/>
          </p:cNvSpPr>
          <p:nvPr>
            <p:ph idx="1"/>
          </p:nvPr>
        </p:nvSpPr>
        <p:spPr>
          <a:xfrm>
            <a:off x="838200" y="1825624"/>
            <a:ext cx="10896600" cy="4879975"/>
          </a:xfrm>
        </p:spPr>
        <p:txBody>
          <a:bodyPr>
            <a:normAutofit fontScale="92500"/>
          </a:bodyPr>
          <a:lstStyle/>
          <a:p>
            <a:pPr marL="0" indent="0" algn="r" defTabSz="914400" rtl="1" eaLnBrk="1" latinLnBrk="0" hangingPunct="1">
              <a:lnSpc>
                <a:spcPct val="90000"/>
              </a:lnSpc>
              <a:spcBef>
                <a:spcPts val="1000"/>
              </a:spcBef>
              <a:buNone/>
            </a:pPr>
            <a:r>
              <a:rPr lang="he-IL" dirty="0"/>
              <a:t>לב השאלה נשען על שלב צעד האינדוקציה – ההוכחה עבור האיבר העוקב לאיבר ההנחה. מכיוון שזהו שלב כה מהותי, רבים נוטים לאבד ריכוז ולהפסיק את התרגיל ברגע שסיימו את ההוכחה. אולם, פתרון מלא </a:t>
            </a:r>
            <a:r>
              <a:rPr lang="he-IL" b="1" dirty="0"/>
              <a:t>מחויב</a:t>
            </a:r>
            <a:r>
              <a:rPr lang="he-IL" dirty="0"/>
              <a:t> לכלול את המשפט המסכם, כדוגמת המשפט מן ההוכחה האינדוקטיבית בשקפים הקודמים.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במקרים בהם להוכחת הטענה ישנו סעיף נלווה, לחישוב סכום מסוים לדוגמה, יש לבדוק את הקשר בין המספרים הכלולים בסכום המבוקש, לאיברי הסכום שבטענה. פתרון לדוגמה עבור סעיף דומה בשקפים הבאים.</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כמו כן – במידה ובאיזשהו שלב בהוכחת האינדוקציה נתקלתם כביכול </a:t>
            </a:r>
            <a:r>
              <a:rPr lang="he-IL" dirty="0" err="1"/>
              <a:t>ב״הפרכה</a:t>
            </a:r>
            <a:r>
              <a:rPr lang="he-IL" dirty="0"/>
              <a:t>״ של הטענה – יש לכם טעות אלגברית חישובית. חזרו שוב על כל השלב הנוכחי וקראו מחדש את הטענה כדי לוודא את הצלחתכם. </a:t>
            </a:r>
            <a:endParaRPr lang="en-US" dirty="0"/>
          </a:p>
        </p:txBody>
      </p:sp>
    </p:spTree>
    <p:extLst>
      <p:ext uri="{BB962C8B-B14F-4D97-AF65-F5344CB8AC3E}">
        <p14:creationId xmlns:p14="http://schemas.microsoft.com/office/powerpoint/2010/main" val="362983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1590D-6A9E-B6A9-2C2A-961D59F23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A092A-246C-68B6-C98A-55EC572F4969}"/>
              </a:ext>
            </a:extLst>
          </p:cNvPr>
          <p:cNvSpPr>
            <a:spLocks noGrp="1"/>
          </p:cNvSpPr>
          <p:nvPr>
            <p:ph type="title"/>
          </p:nvPr>
        </p:nvSpPr>
        <p:spPr/>
        <p:txBody>
          <a:bodyPr>
            <a:normAutofit/>
          </a:bodyPr>
          <a:lstStyle/>
          <a:p>
            <a:pPr algn="r"/>
            <a:r>
              <a:rPr lang="he-IL" sz="2800" b="1" u="sng" dirty="0"/>
              <a:t>פרק: ״שאלות קצרות״, שאלה: 1, סוג שאלה: אינדוקציה</a:t>
            </a:r>
            <a:endParaRPr lang="en-US" sz="2800" b="1" u="sng" dirty="0"/>
          </a:p>
        </p:txBody>
      </p:sp>
      <p:sp>
        <p:nvSpPr>
          <p:cNvPr id="3" name="Content Placeholder 2">
            <a:extLst>
              <a:ext uri="{FF2B5EF4-FFF2-40B4-BE49-F238E27FC236}">
                <a16:creationId xmlns:a16="http://schemas.microsoft.com/office/drawing/2014/main" id="{22F982BB-60B6-4C07-492C-5C15FABC9337}"/>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sz="2400"/>
              <a:t>נראה דוגמה לשאלה קצרה העוסקת בהוכחת טענה ומציאת סכום בהתבססות עליה:</a:t>
            </a:r>
            <a:endParaRPr lang="en-US" sz="2400" dirty="0"/>
          </a:p>
        </p:txBody>
      </p:sp>
      <p:pic>
        <p:nvPicPr>
          <p:cNvPr id="5" name="Picture 4">
            <a:extLst>
              <a:ext uri="{FF2B5EF4-FFF2-40B4-BE49-F238E27FC236}">
                <a16:creationId xmlns:a16="http://schemas.microsoft.com/office/drawing/2014/main" id="{84BE80BC-5FE3-7232-28E5-6E055D28076B}"/>
              </a:ext>
            </a:extLst>
          </p:cNvPr>
          <p:cNvPicPr>
            <a:picLocks noChangeAspect="1"/>
          </p:cNvPicPr>
          <p:nvPr/>
        </p:nvPicPr>
        <p:blipFill>
          <a:blip r:embed="rId3"/>
          <a:stretch>
            <a:fillRect/>
          </a:stretch>
        </p:blipFill>
        <p:spPr>
          <a:xfrm>
            <a:off x="1323433" y="2699136"/>
            <a:ext cx="10030367" cy="2213105"/>
          </a:xfrm>
          <a:prstGeom prst="rect">
            <a:avLst/>
          </a:prstGeom>
        </p:spPr>
      </p:pic>
    </p:spTree>
    <p:extLst>
      <p:ext uri="{BB962C8B-B14F-4D97-AF65-F5344CB8AC3E}">
        <p14:creationId xmlns:p14="http://schemas.microsoft.com/office/powerpoint/2010/main" val="13538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DE610-2161-13E5-2FB5-87ECD299B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C6F8E-04A4-A1AF-B4F0-BA00EE1748B4}"/>
              </a:ext>
            </a:extLst>
          </p:cNvPr>
          <p:cNvSpPr>
            <a:spLocks noGrp="1"/>
          </p:cNvSpPr>
          <p:nvPr>
            <p:ph type="title"/>
          </p:nvPr>
        </p:nvSpPr>
        <p:spPr/>
        <p:txBody>
          <a:bodyPr>
            <a:normAutofit/>
          </a:bodyPr>
          <a:lstStyle/>
          <a:p>
            <a:pPr algn="r"/>
            <a:r>
              <a:rPr lang="he-IL" sz="2800" b="1" u="sng" dirty="0"/>
              <a:t>פרק: ״שאלות קצרות״, שאלה: 1, סוג שאלה: אינדוקציה</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6E1FD0-85A1-10F8-90F8-5374A455A4FC}"/>
                  </a:ext>
                </a:extLst>
              </p:cNvPr>
              <p:cNvSpPr>
                <a:spLocks noGrp="1"/>
              </p:cNvSpPr>
              <p:nvPr>
                <p:ph idx="1"/>
              </p:nvPr>
            </p:nvSpPr>
            <p:spPr>
              <a:xfrm>
                <a:off x="423529" y="1442852"/>
                <a:ext cx="11208489" cy="5298189"/>
              </a:xfrm>
            </p:spPr>
            <p:txBody>
              <a:bodyPr>
                <a:normAutofit fontScale="92500" lnSpcReduction="20000"/>
              </a:bodyPr>
              <a:lstStyle/>
              <a:p>
                <a:pPr marL="0" indent="0" algn="r" defTabSz="914400" rtl="1" eaLnBrk="1" latinLnBrk="0" hangingPunct="1">
                  <a:lnSpc>
                    <a:spcPct val="90000"/>
                  </a:lnSpc>
                  <a:spcBef>
                    <a:spcPts val="1000"/>
                  </a:spcBef>
                  <a:buNone/>
                </a:pPr>
                <a:r>
                  <a:rPr lang="he-IL" sz="1800" dirty="0"/>
                  <a:t>פתרון סעיף (1):</a:t>
                </a:r>
                <a:br>
                  <a:rPr lang="en-US" sz="1800" dirty="0"/>
                </a:br>
                <a:br>
                  <a:rPr lang="en-US" sz="1800" dirty="0"/>
                </a:br>
                <a:r>
                  <a:rPr lang="he-IL" sz="1800" dirty="0"/>
                  <a:t>- בסיס האינדוקציה עבור </a:t>
                </a:r>
                <a:r>
                  <a:rPr lang="en-US" sz="1800" dirty="0"/>
                  <a:t>n=1</a:t>
                </a:r>
                <a:r>
                  <a:rPr lang="he-IL" sz="1800" dirty="0"/>
                  <a:t>:</a:t>
                </a:r>
                <a:br>
                  <a:rPr lang="en-US" sz="1800" dirty="0"/>
                </a:br>
                <a:endParaRPr lang="he-IL" sz="1800"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2∗1</m:t>
                              </m:r>
                            </m:e>
                          </m:d>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=4=</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12</m:t>
                          </m:r>
                        </m:num>
                        <m:den>
                          <m:r>
                            <a:rPr lang="en-US" sz="1800" b="0" i="1" smtClean="0">
                              <a:latin typeface="Cambria Math" panose="02040503050406030204" pitchFamily="18" charset="0"/>
                            </a:rPr>
                            <m:t>3</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4∗3</m:t>
                          </m:r>
                        </m:num>
                        <m:den>
                          <m:r>
                            <a:rPr lang="en-US" sz="1800" b="0" i="1" smtClean="0">
                              <a:latin typeface="Cambria Math" panose="02040503050406030204" pitchFamily="18" charset="0"/>
                            </a:rPr>
                            <m:t>3</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2∗3∗2</m:t>
                          </m:r>
                        </m:num>
                        <m:den>
                          <m:r>
                            <a:rPr lang="en-US" sz="1800" b="0" i="1" smtClean="0">
                              <a:latin typeface="Cambria Math" panose="02040503050406030204" pitchFamily="18" charset="0"/>
                            </a:rPr>
                            <m:t>3</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2∗1</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2∗1+1</m:t>
                              </m:r>
                            </m:e>
                          </m:d>
                          <m:d>
                            <m:dPr>
                              <m:ctrlPr>
                                <a:rPr lang="en-US" sz="1800" b="0" i="1" smtClean="0">
                                  <a:latin typeface="Cambria Math" panose="02040503050406030204" pitchFamily="18" charset="0"/>
                                </a:rPr>
                              </m:ctrlPr>
                            </m:dPr>
                            <m:e>
                              <m:r>
                                <a:rPr lang="en-US" sz="1800" b="0" i="1" smtClean="0">
                                  <a:latin typeface="Cambria Math" panose="02040503050406030204" pitchFamily="18" charset="0"/>
                                </a:rPr>
                                <m:t>1+1</m:t>
                              </m:r>
                            </m:e>
                          </m:d>
                        </m:num>
                        <m:den>
                          <m:r>
                            <a:rPr lang="en-US" sz="1800" b="0" i="1" smtClean="0">
                              <a:latin typeface="Cambria Math" panose="02040503050406030204" pitchFamily="18" charset="0"/>
                            </a:rPr>
                            <m:t>3</m:t>
                          </m:r>
                        </m:den>
                      </m:f>
                    </m:oMath>
                  </m:oMathPara>
                </a14:m>
                <a:endParaRPr lang="he-IL" sz="1800" dirty="0"/>
              </a:p>
              <a:p>
                <a:pPr marL="0" indent="0" algn="r" defTabSz="914400" rtl="1" eaLnBrk="1" latinLnBrk="0" hangingPunct="1">
                  <a:lnSpc>
                    <a:spcPct val="90000"/>
                  </a:lnSpc>
                  <a:spcBef>
                    <a:spcPts val="1000"/>
                  </a:spcBef>
                  <a:buNone/>
                </a:pPr>
                <a:r>
                  <a:rPr lang="he-IL" sz="1800" dirty="0"/>
                  <a:t>והטענה מתקיימת עבור </a:t>
                </a:r>
                <a:r>
                  <a:rPr lang="en-US" sz="1800" dirty="0"/>
                  <a:t>n=1</a:t>
                </a:r>
                <a:r>
                  <a:rPr lang="he-IL" sz="1800" dirty="0"/>
                  <a:t>:</a:t>
                </a:r>
              </a:p>
              <a:p>
                <a:pPr algn="r" defTabSz="914400" rtl="1" eaLnBrk="1" latinLnBrk="0" hangingPunct="1">
                  <a:lnSpc>
                    <a:spcPct val="90000"/>
                  </a:lnSpc>
                  <a:spcBef>
                    <a:spcPts val="1000"/>
                  </a:spcBef>
                  <a:buFontTx/>
                  <a:buChar char="-"/>
                </a:pPr>
                <a:r>
                  <a:rPr lang="he-IL" sz="1800" dirty="0"/>
                  <a:t>הנחת האינדוקציה עבור </a:t>
                </a:r>
                <a:r>
                  <a:rPr lang="en-US" sz="1800" dirty="0"/>
                  <a:t>n=k</a:t>
                </a:r>
                <a:r>
                  <a:rPr lang="he-IL" sz="1800" dirty="0"/>
                  <a:t> טבעי כלשהו:</a:t>
                </a:r>
                <a:br>
                  <a:rPr lang="en-US" sz="1800" dirty="0"/>
                </a:br>
                <a:endParaRPr lang="he-IL" sz="1800"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4</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6</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8</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2</m:t>
                              </m:r>
                              <m:r>
                                <a:rPr lang="en-US" sz="1800" b="0" i="1" smtClean="0">
                                  <a:latin typeface="Cambria Math" panose="02040503050406030204" pitchFamily="18" charset="0"/>
                                </a:rPr>
                                <m:t>𝑘</m:t>
                              </m:r>
                            </m:e>
                          </m:d>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m:t>
                          </m:r>
                          <m:r>
                            <a:rPr lang="en-US" sz="1800" b="0" i="1" smtClean="0">
                              <a:latin typeface="Cambria Math" panose="02040503050406030204" pitchFamily="18" charset="0"/>
                            </a:rPr>
                            <m:t>𝑘</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2</m:t>
                              </m:r>
                              <m:r>
                                <a:rPr lang="en-US" sz="1800" b="0" i="1" smtClean="0">
                                  <a:latin typeface="Cambria Math" panose="02040503050406030204" pitchFamily="18" charset="0"/>
                                </a:rPr>
                                <m:t>𝑘</m:t>
                              </m:r>
                              <m:r>
                                <a:rPr lang="en-US" sz="1800" b="0" i="1" smtClean="0">
                                  <a:latin typeface="Cambria Math" panose="02040503050406030204" pitchFamily="18" charset="0"/>
                                </a:rPr>
                                <m:t>+1</m:t>
                              </m:r>
                            </m:e>
                          </m:d>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𝑘</m:t>
                              </m:r>
                              <m:r>
                                <a:rPr lang="en-US" sz="1800" b="0" i="1" smtClean="0">
                                  <a:latin typeface="Cambria Math" panose="02040503050406030204" pitchFamily="18" charset="0"/>
                                </a:rPr>
                                <m:t>+1</m:t>
                              </m:r>
                            </m:e>
                          </m:d>
                        </m:num>
                        <m:den>
                          <m:r>
                            <a:rPr lang="en-US" sz="1800" b="0" i="1" smtClean="0">
                              <a:latin typeface="Cambria Math" panose="02040503050406030204" pitchFamily="18" charset="0"/>
                            </a:rPr>
                            <m:t>3</m:t>
                          </m:r>
                        </m:den>
                      </m:f>
                    </m:oMath>
                  </m:oMathPara>
                </a14:m>
                <a:endParaRPr lang="en-US" sz="1800" dirty="0"/>
              </a:p>
              <a:p>
                <a:pPr algn="r" defTabSz="914400" rtl="1" eaLnBrk="1" latinLnBrk="0" hangingPunct="1">
                  <a:lnSpc>
                    <a:spcPct val="90000"/>
                  </a:lnSpc>
                  <a:spcBef>
                    <a:spcPts val="1000"/>
                  </a:spcBef>
                  <a:buFontTx/>
                  <a:buChar char="-"/>
                </a:pPr>
                <a:r>
                  <a:rPr lang="he-IL" sz="1800" dirty="0"/>
                  <a:t>צעד האינדוקציה עבור </a:t>
                </a:r>
                <a:r>
                  <a:rPr lang="en-US" sz="1800" dirty="0"/>
                  <a:t>n=k+1</a:t>
                </a:r>
                <a:r>
                  <a:rPr lang="he-IL" sz="1800" dirty="0"/>
                  <a:t>:</a:t>
                </a:r>
                <a:br>
                  <a:rPr lang="en-US" sz="1800" dirty="0"/>
                </a:br>
                <a:endParaRPr lang="he-IL" sz="1800"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sSup>
                        <m:sSupPr>
                          <m:ctrlPr>
                            <a:rPr lang="he-IL" sz="1200" b="0" i="1" smtClean="0">
                              <a:latin typeface="Cambria Math" panose="02040503050406030204" pitchFamily="18" charset="0"/>
                            </a:rPr>
                          </m:ctrlPr>
                        </m:sSupPr>
                        <m:e>
                          <m:r>
                            <a:rPr lang="he-IL" sz="1200" b="0" i="1" smtClean="0">
                              <a:latin typeface="Cambria Math" panose="02040503050406030204" pitchFamily="18" charset="0"/>
                            </a:rPr>
                            <m:t>2</m:t>
                          </m:r>
                        </m:e>
                        <m:sup>
                          <m:r>
                            <a:rPr lang="he-IL" sz="1200" b="0" i="1" smtClean="0">
                              <a:latin typeface="Cambria Math" panose="02040503050406030204" pitchFamily="18" charset="0"/>
                            </a:rPr>
                            <m:t>2</m:t>
                          </m:r>
                        </m:sup>
                      </m:sSup>
                      <m:r>
                        <a:rPr lang="he-IL" sz="1200" b="0" i="1" smtClean="0">
                          <a:latin typeface="Cambria Math" panose="02040503050406030204" pitchFamily="18" charset="0"/>
                        </a:rPr>
                        <m:t>+</m:t>
                      </m:r>
                      <m:sSup>
                        <m:sSupPr>
                          <m:ctrlPr>
                            <a:rPr lang="he-IL" sz="1200" b="0" i="1" smtClean="0">
                              <a:latin typeface="Cambria Math" panose="02040503050406030204" pitchFamily="18" charset="0"/>
                            </a:rPr>
                          </m:ctrlPr>
                        </m:sSupPr>
                        <m:e>
                          <m:r>
                            <a:rPr lang="he-IL" sz="1200" b="0" i="1" smtClean="0">
                              <a:latin typeface="Cambria Math" panose="02040503050406030204" pitchFamily="18" charset="0"/>
                            </a:rPr>
                            <m:t>4</m:t>
                          </m:r>
                        </m:e>
                        <m:sup>
                          <m:r>
                            <a:rPr lang="he-IL" sz="1200" b="0" i="1" smtClean="0">
                              <a:latin typeface="Cambria Math" panose="02040503050406030204" pitchFamily="18" charset="0"/>
                            </a:rPr>
                            <m:t>2</m:t>
                          </m:r>
                        </m:sup>
                      </m:sSup>
                      <m:r>
                        <a:rPr lang="he-IL" sz="1200" b="0" i="1" smtClean="0">
                          <a:latin typeface="Cambria Math" panose="02040503050406030204" pitchFamily="18" charset="0"/>
                        </a:rPr>
                        <m:t>+</m:t>
                      </m:r>
                      <m:sSup>
                        <m:sSupPr>
                          <m:ctrlPr>
                            <a:rPr lang="he-IL" sz="1200" b="0" i="1" smtClean="0">
                              <a:latin typeface="Cambria Math" panose="02040503050406030204" pitchFamily="18" charset="0"/>
                            </a:rPr>
                          </m:ctrlPr>
                        </m:sSupPr>
                        <m:e>
                          <m:r>
                            <a:rPr lang="he-IL" sz="1200" b="0" i="1" smtClean="0">
                              <a:latin typeface="Cambria Math" panose="02040503050406030204" pitchFamily="18" charset="0"/>
                            </a:rPr>
                            <m:t>6</m:t>
                          </m:r>
                        </m:e>
                        <m:sup>
                          <m:r>
                            <a:rPr lang="he-IL" sz="1200" b="0" i="1" smtClean="0">
                              <a:latin typeface="Cambria Math" panose="02040503050406030204" pitchFamily="18" charset="0"/>
                            </a:rPr>
                            <m:t>2</m:t>
                          </m:r>
                        </m:sup>
                      </m:sSup>
                      <m:r>
                        <a:rPr lang="he-IL" sz="1200" b="0" i="1" smtClean="0">
                          <a:latin typeface="Cambria Math" panose="02040503050406030204" pitchFamily="18" charset="0"/>
                        </a:rPr>
                        <m:t>+</m:t>
                      </m:r>
                      <m:sSup>
                        <m:sSupPr>
                          <m:ctrlPr>
                            <a:rPr lang="he-IL" sz="1200" b="0" i="1" smtClean="0">
                              <a:latin typeface="Cambria Math" panose="02040503050406030204" pitchFamily="18" charset="0"/>
                            </a:rPr>
                          </m:ctrlPr>
                        </m:sSupPr>
                        <m:e>
                          <m:r>
                            <a:rPr lang="he-IL" sz="1200" b="0" i="1" smtClean="0">
                              <a:latin typeface="Cambria Math" panose="02040503050406030204" pitchFamily="18" charset="0"/>
                            </a:rPr>
                            <m:t>8</m:t>
                          </m:r>
                        </m:e>
                        <m:sup>
                          <m:r>
                            <a:rPr lang="he-IL" sz="1200" b="0" i="1" smtClean="0">
                              <a:latin typeface="Cambria Math" panose="02040503050406030204" pitchFamily="18" charset="0"/>
                            </a:rPr>
                            <m:t>2</m:t>
                          </m:r>
                        </m:sup>
                      </m:sSup>
                      <m:r>
                        <a:rPr lang="he-IL" sz="1200" b="0" i="1" smtClean="0">
                          <a:latin typeface="Cambria Math" panose="02040503050406030204" pitchFamily="18" charset="0"/>
                        </a:rPr>
                        <m:t>+</m:t>
                      </m:r>
                      <m:r>
                        <a:rPr lang="en-US" sz="1200" b="0" i="1" smtClean="0">
                          <a:latin typeface="Cambria Math" panose="02040503050406030204" pitchFamily="18" charset="0"/>
                        </a:rPr>
                        <m:t>…+</m:t>
                      </m:r>
                      <m:sSup>
                        <m:sSupPr>
                          <m:ctrlPr>
                            <a:rPr lang="en-US" sz="1200" b="0" i="1" smtClean="0">
                              <a:latin typeface="Cambria Math" panose="02040503050406030204" pitchFamily="18" charset="0"/>
                            </a:rPr>
                          </m:ctrlPr>
                        </m:sSupPr>
                        <m:e>
                          <m:d>
                            <m:dPr>
                              <m:ctrlPr>
                                <a:rPr lang="en-US" sz="1200" b="0" i="1" smtClean="0">
                                  <a:latin typeface="Cambria Math" panose="02040503050406030204" pitchFamily="18" charset="0"/>
                                </a:rPr>
                              </m:ctrlPr>
                            </m:dPr>
                            <m:e>
                              <m:r>
                                <a:rPr lang="en-US" sz="1200" b="0" i="1" smtClean="0">
                                  <a:latin typeface="Cambria Math" panose="02040503050406030204" pitchFamily="18" charset="0"/>
                                </a:rPr>
                                <m:t>2</m:t>
                              </m:r>
                              <m:r>
                                <a:rPr lang="en-US" sz="1200" b="0" i="1" smtClean="0">
                                  <a:latin typeface="Cambria Math" panose="02040503050406030204" pitchFamily="18" charset="0"/>
                                </a:rPr>
                                <m:t>𝑘</m:t>
                              </m:r>
                            </m:e>
                          </m:d>
                        </m:e>
                        <m:sup>
                          <m:r>
                            <a:rPr lang="en-US" sz="1200" b="0" i="1" smtClean="0">
                              <a:latin typeface="Cambria Math" panose="02040503050406030204" pitchFamily="18" charset="0"/>
                            </a:rPr>
                            <m:t>2</m:t>
                          </m:r>
                        </m:sup>
                      </m:sSup>
                      <m:r>
                        <a:rPr lang="en-US" sz="1200" b="0" i="1" smtClean="0">
                          <a:latin typeface="Cambria Math" panose="02040503050406030204" pitchFamily="18" charset="0"/>
                        </a:rPr>
                        <m:t>+</m:t>
                      </m:r>
                      <m:sSup>
                        <m:sSupPr>
                          <m:ctrlPr>
                            <a:rPr lang="en-US" sz="1200" b="0" i="1" smtClean="0">
                              <a:latin typeface="Cambria Math" panose="02040503050406030204" pitchFamily="18" charset="0"/>
                            </a:rPr>
                          </m:ctrlPr>
                        </m:sSupPr>
                        <m:e>
                          <m:d>
                            <m:dPr>
                              <m:ctrlPr>
                                <a:rPr lang="en-US" sz="1200" b="0" i="1" smtClean="0">
                                  <a:latin typeface="Cambria Math" panose="02040503050406030204" pitchFamily="18" charset="0"/>
                                </a:rPr>
                              </m:ctrlPr>
                            </m:dPr>
                            <m:e>
                              <m:r>
                                <a:rPr lang="en-US" sz="1200" b="0" i="1" smtClean="0">
                                  <a:latin typeface="Cambria Math" panose="02040503050406030204" pitchFamily="18" charset="0"/>
                                </a:rPr>
                                <m:t>2</m:t>
                              </m:r>
                              <m:r>
                                <a:rPr lang="en-US" sz="1200" b="0" i="1" smtClean="0">
                                  <a:latin typeface="Cambria Math" panose="02040503050406030204" pitchFamily="18" charset="0"/>
                                </a:rPr>
                                <m:t>𝑘</m:t>
                              </m:r>
                              <m:r>
                                <a:rPr lang="en-US" sz="1200" b="0" i="1" smtClean="0">
                                  <a:latin typeface="Cambria Math" panose="02040503050406030204" pitchFamily="18" charset="0"/>
                                </a:rPr>
                                <m:t>+2</m:t>
                              </m:r>
                            </m:e>
                          </m:d>
                        </m:e>
                        <m:sup>
                          <m:r>
                            <a:rPr lang="en-US" sz="1200" b="0" i="1" smtClean="0">
                              <a:latin typeface="Cambria Math" panose="02040503050406030204" pitchFamily="18" charset="0"/>
                            </a:rPr>
                            <m:t>2</m:t>
                          </m:r>
                        </m:sup>
                      </m:sSup>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2</m:t>
                          </m:r>
                          <m:r>
                            <a:rPr lang="en-US" sz="1200" b="0" i="1" smtClean="0">
                              <a:latin typeface="Cambria Math" panose="02040503050406030204" pitchFamily="18" charset="0"/>
                            </a:rPr>
                            <m:t>𝑘</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2</m:t>
                              </m:r>
                              <m:r>
                                <a:rPr lang="en-US" sz="1200" b="0" i="1" smtClean="0">
                                  <a:latin typeface="Cambria Math" panose="02040503050406030204" pitchFamily="18" charset="0"/>
                                </a:rPr>
                                <m:t>𝑘</m:t>
                              </m:r>
                              <m:r>
                                <a:rPr lang="en-US" sz="1200" b="0" i="1" smtClean="0">
                                  <a:latin typeface="Cambria Math" panose="02040503050406030204" pitchFamily="18" charset="0"/>
                                </a:rPr>
                                <m:t>+1</m:t>
                              </m:r>
                            </m:e>
                          </m:d>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𝑘</m:t>
                              </m:r>
                              <m:r>
                                <a:rPr lang="en-US" sz="1200" b="0" i="1" smtClean="0">
                                  <a:latin typeface="Cambria Math" panose="02040503050406030204" pitchFamily="18" charset="0"/>
                                </a:rPr>
                                <m:t>+1</m:t>
                              </m:r>
                            </m:e>
                          </m:d>
                        </m:num>
                        <m:den>
                          <m:r>
                            <a:rPr lang="en-US" sz="1200" b="0" i="1" smtClean="0">
                              <a:latin typeface="Cambria Math" panose="02040503050406030204" pitchFamily="18" charset="0"/>
                            </a:rPr>
                            <m:t>3</m:t>
                          </m:r>
                        </m:den>
                      </m:f>
                      <m:r>
                        <a:rPr lang="en-US" sz="1200" b="0" i="1" smtClean="0">
                          <a:latin typeface="Cambria Math" panose="02040503050406030204" pitchFamily="18" charset="0"/>
                        </a:rPr>
                        <m:t>+</m:t>
                      </m:r>
                      <m:sSup>
                        <m:sSupPr>
                          <m:ctrlPr>
                            <a:rPr lang="en-US" sz="1200" b="0" i="1" smtClean="0">
                              <a:latin typeface="Cambria Math" panose="02040503050406030204" pitchFamily="18" charset="0"/>
                            </a:rPr>
                          </m:ctrlPr>
                        </m:sSupPr>
                        <m:e>
                          <m:d>
                            <m:dPr>
                              <m:ctrlPr>
                                <a:rPr lang="en-US" sz="1200" b="0" i="1" smtClean="0">
                                  <a:latin typeface="Cambria Math" panose="02040503050406030204" pitchFamily="18" charset="0"/>
                                </a:rPr>
                              </m:ctrlPr>
                            </m:dPr>
                            <m:e>
                              <m:r>
                                <a:rPr lang="en-US" sz="1200" b="0" i="1" smtClean="0">
                                  <a:latin typeface="Cambria Math" panose="02040503050406030204" pitchFamily="18" charset="0"/>
                                </a:rPr>
                                <m:t>2</m:t>
                              </m:r>
                              <m:r>
                                <a:rPr lang="en-US" sz="1200" b="0" i="1" smtClean="0">
                                  <a:latin typeface="Cambria Math" panose="02040503050406030204" pitchFamily="18" charset="0"/>
                                </a:rPr>
                                <m:t>𝑘</m:t>
                              </m:r>
                              <m:r>
                                <a:rPr lang="en-US" sz="1200" b="0" i="1" smtClean="0">
                                  <a:latin typeface="Cambria Math" panose="02040503050406030204" pitchFamily="18" charset="0"/>
                                </a:rPr>
                                <m:t>+2</m:t>
                              </m:r>
                            </m:e>
                          </m:d>
                        </m:e>
                        <m:sup>
                          <m:r>
                            <a:rPr lang="en-US" sz="1200" b="0" i="1" smtClean="0">
                              <a:latin typeface="Cambria Math" panose="02040503050406030204" pitchFamily="18" charset="0"/>
                            </a:rPr>
                            <m:t>2</m:t>
                          </m:r>
                        </m:sup>
                      </m:sSup>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d>
                            <m:dPr>
                              <m:ctrlPr>
                                <a:rPr lang="en-US" sz="1200" b="0" i="1" smtClean="0">
                                  <a:latin typeface="Cambria Math" panose="02040503050406030204" pitchFamily="18" charset="0"/>
                                </a:rPr>
                              </m:ctrlPr>
                            </m:dPr>
                            <m:e>
                              <m:r>
                                <a:rPr lang="en-US" sz="1200" b="0" i="1" smtClean="0">
                                  <a:latin typeface="Cambria Math" panose="02040503050406030204" pitchFamily="18" charset="0"/>
                                </a:rPr>
                                <m:t>4</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𝑘</m:t>
                                  </m:r>
                                </m:e>
                                <m:sup>
                                  <m:r>
                                    <a:rPr lang="en-US" sz="1200" b="0" i="1" smtClean="0">
                                      <a:latin typeface="Cambria Math" panose="02040503050406030204" pitchFamily="18" charset="0"/>
                                    </a:rPr>
                                    <m:t>2</m:t>
                                  </m:r>
                                </m:sup>
                              </m:sSup>
                              <m:r>
                                <a:rPr lang="en-US" sz="1200" b="0" i="1" smtClean="0">
                                  <a:latin typeface="Cambria Math" panose="02040503050406030204" pitchFamily="18" charset="0"/>
                                </a:rPr>
                                <m:t>+2</m:t>
                              </m:r>
                              <m:r>
                                <a:rPr lang="en-US" sz="1200" b="0" i="1" smtClean="0">
                                  <a:latin typeface="Cambria Math" panose="02040503050406030204" pitchFamily="18" charset="0"/>
                                </a:rPr>
                                <m:t>𝑘</m:t>
                              </m:r>
                            </m:e>
                          </m:d>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𝑘</m:t>
                              </m:r>
                              <m:r>
                                <a:rPr lang="en-US" sz="1200" b="0" i="1" smtClean="0">
                                  <a:latin typeface="Cambria Math" panose="02040503050406030204" pitchFamily="18" charset="0"/>
                                </a:rPr>
                                <m:t>+1</m:t>
                              </m:r>
                            </m:e>
                          </m:d>
                          <m:r>
                            <a:rPr lang="en-US" sz="1200" b="0" i="1" smtClean="0">
                              <a:latin typeface="Cambria Math" panose="02040503050406030204" pitchFamily="18" charset="0"/>
                            </a:rPr>
                            <m:t>+12</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𝑘</m:t>
                              </m:r>
                            </m:e>
                            <m:sup>
                              <m:r>
                                <a:rPr lang="en-US" sz="1200" b="0" i="1" smtClean="0">
                                  <a:latin typeface="Cambria Math" panose="02040503050406030204" pitchFamily="18" charset="0"/>
                                </a:rPr>
                                <m:t>2</m:t>
                              </m:r>
                            </m:sup>
                          </m:sSup>
                          <m:r>
                            <a:rPr lang="en-US" sz="1200" b="0" i="1" smtClean="0">
                              <a:latin typeface="Cambria Math" panose="02040503050406030204" pitchFamily="18" charset="0"/>
                            </a:rPr>
                            <m:t>+24</m:t>
                          </m:r>
                          <m:r>
                            <a:rPr lang="en-US" sz="1200" b="0" i="1" smtClean="0">
                              <a:latin typeface="Cambria Math" panose="02040503050406030204" pitchFamily="18" charset="0"/>
                            </a:rPr>
                            <m:t>𝑘</m:t>
                          </m:r>
                          <m:r>
                            <a:rPr lang="en-US" sz="1200" b="0" i="1" smtClean="0">
                              <a:latin typeface="Cambria Math" panose="02040503050406030204" pitchFamily="18" charset="0"/>
                            </a:rPr>
                            <m:t>+12</m:t>
                          </m:r>
                        </m:num>
                        <m:den>
                          <m:r>
                            <a:rPr lang="en-US" sz="1200" b="0" i="1" smtClean="0">
                              <a:latin typeface="Cambria Math" panose="02040503050406030204" pitchFamily="18" charset="0"/>
                            </a:rPr>
                            <m:t>3</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4</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𝑘</m:t>
                              </m:r>
                            </m:e>
                            <m:sup>
                              <m:r>
                                <a:rPr lang="en-US" sz="1200" b="0" i="1" smtClean="0">
                                  <a:latin typeface="Cambria Math" panose="02040503050406030204" pitchFamily="18" charset="0"/>
                                </a:rPr>
                                <m:t>3</m:t>
                              </m:r>
                            </m:sup>
                          </m:sSup>
                          <m:r>
                            <a:rPr lang="en-US" sz="1200" b="0" i="1" smtClean="0">
                              <a:latin typeface="Cambria Math" panose="02040503050406030204" pitchFamily="18" charset="0"/>
                            </a:rPr>
                            <m:t>+18</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𝑘</m:t>
                              </m:r>
                            </m:e>
                            <m:sup>
                              <m:r>
                                <a:rPr lang="en-US" sz="1200" b="0" i="1" smtClean="0">
                                  <a:latin typeface="Cambria Math" panose="02040503050406030204" pitchFamily="18" charset="0"/>
                                </a:rPr>
                                <m:t>2</m:t>
                              </m:r>
                            </m:sup>
                          </m:sSup>
                          <m:r>
                            <a:rPr lang="en-US" sz="1200" b="0" i="1" smtClean="0">
                              <a:latin typeface="Cambria Math" panose="02040503050406030204" pitchFamily="18" charset="0"/>
                            </a:rPr>
                            <m:t>+26</m:t>
                          </m:r>
                          <m:r>
                            <a:rPr lang="en-US" sz="1200" b="0" i="1" smtClean="0">
                              <a:latin typeface="Cambria Math" panose="02040503050406030204" pitchFamily="18" charset="0"/>
                            </a:rPr>
                            <m:t>𝑘</m:t>
                          </m:r>
                          <m:r>
                            <a:rPr lang="en-US" sz="1200" b="0" i="1" smtClean="0">
                              <a:latin typeface="Cambria Math" panose="02040503050406030204" pitchFamily="18" charset="0"/>
                            </a:rPr>
                            <m:t>+12</m:t>
                          </m:r>
                        </m:num>
                        <m:den>
                          <m:r>
                            <a:rPr lang="en-US" sz="1200" b="0" i="1" smtClean="0">
                              <a:latin typeface="Cambria Math" panose="02040503050406030204" pitchFamily="18" charset="0"/>
                            </a:rPr>
                            <m:t>3</m:t>
                          </m:r>
                        </m:den>
                      </m:f>
                    </m:oMath>
                  </m:oMathPara>
                </a14:m>
                <a:br>
                  <a:rPr lang="en-US" sz="1200" b="0" dirty="0"/>
                </a:br>
                <a:br>
                  <a:rPr lang="en-US" sz="1200" b="0" dirty="0"/>
                </a:br>
                <a:endParaRPr lang="en-US" sz="1200" b="0"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d>
                            <m:dPr>
                              <m:ctrlPr>
                                <a:rPr lang="en-US" sz="1200" b="0" i="1" smtClean="0">
                                  <a:latin typeface="Cambria Math" panose="02040503050406030204" pitchFamily="18" charset="0"/>
                                </a:rPr>
                              </m:ctrlPr>
                            </m:dPr>
                            <m:e>
                              <m:r>
                                <a:rPr lang="en-US" sz="1200" b="0" i="1" smtClean="0">
                                  <a:latin typeface="Cambria Math" panose="02040503050406030204" pitchFamily="18" charset="0"/>
                                </a:rPr>
                                <m:t>2</m:t>
                              </m:r>
                              <m:r>
                                <a:rPr lang="en-US" sz="1200" b="0" i="1" smtClean="0">
                                  <a:latin typeface="Cambria Math" panose="02040503050406030204" pitchFamily="18" charset="0"/>
                                </a:rPr>
                                <m:t>𝑘</m:t>
                              </m:r>
                              <m:r>
                                <a:rPr lang="en-US" sz="1200" b="0" i="1" smtClean="0">
                                  <a:latin typeface="Cambria Math" panose="02040503050406030204" pitchFamily="18" charset="0"/>
                                </a:rPr>
                                <m:t>+2</m:t>
                              </m:r>
                            </m:e>
                          </m:d>
                          <m:d>
                            <m:dPr>
                              <m:ctrlPr>
                                <a:rPr lang="en-US" sz="1200" b="0" i="1" smtClean="0">
                                  <a:latin typeface="Cambria Math" panose="02040503050406030204" pitchFamily="18" charset="0"/>
                                </a:rPr>
                              </m:ctrlPr>
                            </m:dPr>
                            <m:e>
                              <m:r>
                                <a:rPr lang="en-US" sz="1200" b="0" i="1" smtClean="0">
                                  <a:latin typeface="Cambria Math" panose="02040503050406030204" pitchFamily="18" charset="0"/>
                                </a:rPr>
                                <m:t>2</m:t>
                              </m:r>
                              <m:r>
                                <a:rPr lang="en-US" sz="1200" b="0" i="1" smtClean="0">
                                  <a:latin typeface="Cambria Math" panose="02040503050406030204" pitchFamily="18" charset="0"/>
                                </a:rPr>
                                <m:t>𝑘</m:t>
                              </m:r>
                              <m:r>
                                <a:rPr lang="en-US" sz="1200" b="0" i="1" smtClean="0">
                                  <a:latin typeface="Cambria Math" panose="02040503050406030204" pitchFamily="18" charset="0"/>
                                </a:rPr>
                                <m:t>+3</m:t>
                              </m:r>
                            </m:e>
                          </m:d>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𝑘</m:t>
                              </m:r>
                              <m:r>
                                <a:rPr lang="en-US" sz="1200" b="0" i="1" smtClean="0">
                                  <a:latin typeface="Cambria Math" panose="02040503050406030204" pitchFamily="18" charset="0"/>
                                </a:rPr>
                                <m:t>+2</m:t>
                              </m:r>
                            </m:e>
                          </m:d>
                        </m:num>
                        <m:den>
                          <m:r>
                            <a:rPr lang="en-US" sz="1200" b="0" i="1" smtClean="0">
                              <a:latin typeface="Cambria Math" panose="02040503050406030204" pitchFamily="18" charset="0"/>
                            </a:rPr>
                            <m:t>3</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(4</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𝑘</m:t>
                              </m:r>
                            </m:e>
                            <m:sup>
                              <m:r>
                                <a:rPr lang="en-US" sz="1200" b="0" i="1" smtClean="0">
                                  <a:latin typeface="Cambria Math" panose="02040503050406030204" pitchFamily="18" charset="0"/>
                                </a:rPr>
                                <m:t>2</m:t>
                              </m:r>
                            </m:sup>
                          </m:sSup>
                          <m:r>
                            <a:rPr lang="en-US" sz="1200" b="0" i="1" smtClean="0">
                              <a:latin typeface="Cambria Math" panose="02040503050406030204" pitchFamily="18" charset="0"/>
                            </a:rPr>
                            <m:t>+10</m:t>
                          </m:r>
                          <m:r>
                            <a:rPr lang="en-US" sz="1200" b="0" i="1" smtClean="0">
                              <a:latin typeface="Cambria Math" panose="02040503050406030204" pitchFamily="18" charset="0"/>
                            </a:rPr>
                            <m:t>𝑘</m:t>
                          </m:r>
                          <m:r>
                            <a:rPr lang="en-US" sz="1200" b="0" i="1" smtClean="0">
                              <a:latin typeface="Cambria Math" panose="02040503050406030204" pitchFamily="18" charset="0"/>
                            </a:rPr>
                            <m:t>+6)(</m:t>
                          </m:r>
                          <m:r>
                            <a:rPr lang="en-US" sz="1200" b="0" i="1" smtClean="0">
                              <a:latin typeface="Cambria Math" panose="02040503050406030204" pitchFamily="18" charset="0"/>
                            </a:rPr>
                            <m:t>𝑘</m:t>
                          </m:r>
                          <m:r>
                            <a:rPr lang="en-US" sz="1200" b="0" i="1" smtClean="0">
                              <a:latin typeface="Cambria Math" panose="02040503050406030204" pitchFamily="18" charset="0"/>
                            </a:rPr>
                            <m:t>+2)</m:t>
                          </m:r>
                        </m:num>
                        <m:den>
                          <m:r>
                            <a:rPr lang="en-US" sz="1200" b="0" i="1" smtClean="0">
                              <a:latin typeface="Cambria Math" panose="02040503050406030204" pitchFamily="18" charset="0"/>
                            </a:rPr>
                            <m:t>3</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4</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𝑘</m:t>
                              </m:r>
                            </m:e>
                            <m:sup>
                              <m:r>
                                <a:rPr lang="en-US" sz="1200" b="0" i="1" smtClean="0">
                                  <a:latin typeface="Cambria Math" panose="02040503050406030204" pitchFamily="18" charset="0"/>
                                </a:rPr>
                                <m:t>3</m:t>
                              </m:r>
                            </m:sup>
                          </m:sSup>
                          <m:r>
                            <a:rPr lang="en-US" sz="1200" b="0" i="1" smtClean="0">
                              <a:latin typeface="Cambria Math" panose="02040503050406030204" pitchFamily="18" charset="0"/>
                            </a:rPr>
                            <m:t>+18</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𝑘</m:t>
                              </m:r>
                            </m:e>
                            <m:sup>
                              <m:r>
                                <a:rPr lang="en-US" sz="1200" b="0" i="1" smtClean="0">
                                  <a:latin typeface="Cambria Math" panose="02040503050406030204" pitchFamily="18" charset="0"/>
                                </a:rPr>
                                <m:t>2</m:t>
                              </m:r>
                            </m:sup>
                          </m:sSup>
                          <m:r>
                            <a:rPr lang="en-US" sz="1200" b="0" i="1" smtClean="0">
                              <a:latin typeface="Cambria Math" panose="02040503050406030204" pitchFamily="18" charset="0"/>
                            </a:rPr>
                            <m:t>+26</m:t>
                          </m:r>
                          <m:r>
                            <a:rPr lang="en-US" sz="1200" b="0" i="1" smtClean="0">
                              <a:latin typeface="Cambria Math" panose="02040503050406030204" pitchFamily="18" charset="0"/>
                            </a:rPr>
                            <m:t>𝑘</m:t>
                          </m:r>
                          <m:r>
                            <a:rPr lang="en-US" sz="1200" b="0" i="1" smtClean="0">
                              <a:latin typeface="Cambria Math" panose="02040503050406030204" pitchFamily="18" charset="0"/>
                            </a:rPr>
                            <m:t>+12</m:t>
                          </m:r>
                        </m:num>
                        <m:den>
                          <m:r>
                            <a:rPr lang="en-US" sz="1200" b="0" i="1" smtClean="0">
                              <a:latin typeface="Cambria Math" panose="02040503050406030204" pitchFamily="18" charset="0"/>
                            </a:rPr>
                            <m:t>3</m:t>
                          </m:r>
                        </m:den>
                      </m:f>
                    </m:oMath>
                  </m:oMathPara>
                </a14:m>
                <a:endParaRPr lang="en-US" sz="1200" dirty="0"/>
              </a:p>
              <a:p>
                <a:pPr marL="0" indent="0" algn="r" rtl="1">
                  <a:buNone/>
                </a:pPr>
                <a:br>
                  <a:rPr lang="en-US" sz="1800" dirty="0"/>
                </a:br>
                <a:r>
                  <a:rPr lang="en-US" sz="1800" dirty="0" err="1"/>
                  <a:t>ה</a:t>
                </a:r>
                <a:r>
                  <a:rPr lang="he-IL" sz="1800" dirty="0"/>
                  <a:t>א</a:t>
                </a:r>
                <a:r>
                  <a:rPr lang="en-US" sz="1800" dirty="0" err="1"/>
                  <a:t>גפ</a:t>
                </a:r>
                <a:r>
                  <a:rPr lang="he-IL" sz="1800" dirty="0"/>
                  <a:t>ים שקולים ולכן הטענה נכונה עבור </a:t>
                </a:r>
                <a:r>
                  <a:rPr lang="en-US" sz="1800" dirty="0"/>
                  <a:t>n=k+1</a:t>
                </a:r>
                <a:r>
                  <a:rPr lang="he-IL" sz="1800" dirty="0"/>
                  <a:t>. </a:t>
                </a:r>
                <a:br>
                  <a:rPr lang="en-US" sz="1800" dirty="0"/>
                </a:br>
                <a:br>
                  <a:rPr lang="en-US" sz="1800" dirty="0"/>
                </a:br>
                <a:br>
                  <a:rPr lang="en-US" sz="1800" dirty="0"/>
                </a:br>
                <a:r>
                  <a:rPr lang="he-IL" sz="1800" dirty="0"/>
                  <a:t>הוכחנו את נכונות הטענה עבור </a:t>
                </a:r>
                <a:r>
                  <a:rPr lang="en-US" sz="1800" dirty="0"/>
                  <a:t>n=1</a:t>
                </a:r>
                <a:r>
                  <a:rPr lang="he-IL" sz="1800" dirty="0"/>
                  <a:t>, הנחנו את נכונות הטענה עבור </a:t>
                </a:r>
                <a:r>
                  <a:rPr lang="en-US" sz="1800" dirty="0"/>
                  <a:t>n=k </a:t>
                </a:r>
                <a:r>
                  <a:rPr lang="he-IL" sz="1800" dirty="0"/>
                  <a:t> טבעי כלשהו, ובאמצעות הנחה זו הוכחנו את נכונות הטענה עבור </a:t>
                </a:r>
                <a:r>
                  <a:rPr lang="he-IL" sz="1800" dirty="0" err="1"/>
                  <a:t>n</a:t>
                </a:r>
                <a:r>
                  <a:rPr lang="en-US" sz="1800" dirty="0"/>
                  <a:t>=k+1</a:t>
                </a:r>
                <a:r>
                  <a:rPr lang="he-IL" sz="1800" dirty="0"/>
                  <a:t>. לכן, ע״פ אקסיומת האינדוקציה המתמטית, הטענה נכונה לכל </a:t>
                </a:r>
                <a:r>
                  <a:rPr lang="en-US" sz="1800" dirty="0"/>
                  <a:t>n</a:t>
                </a:r>
                <a:r>
                  <a:rPr lang="he-IL" sz="1800" dirty="0"/>
                  <a:t> טבעי. </a:t>
                </a:r>
              </a:p>
              <a:p>
                <a:pPr marL="0" indent="0" algn="r" defTabSz="914400" rtl="1" eaLnBrk="1" latinLnBrk="0" hangingPunct="1">
                  <a:lnSpc>
                    <a:spcPct val="90000"/>
                  </a:lnSpc>
                  <a:spcBef>
                    <a:spcPts val="1000"/>
                  </a:spcBef>
                  <a:buNone/>
                </a:pPr>
                <a:endParaRPr lang="he-IL" sz="1800" dirty="0"/>
              </a:p>
            </p:txBody>
          </p:sp>
        </mc:Choice>
        <mc:Fallback xmlns="">
          <p:sp>
            <p:nvSpPr>
              <p:cNvPr id="3" name="Content Placeholder 2">
                <a:extLst>
                  <a:ext uri="{FF2B5EF4-FFF2-40B4-BE49-F238E27FC236}">
                    <a16:creationId xmlns:a16="http://schemas.microsoft.com/office/drawing/2014/main" id="{FA6E1FD0-85A1-10F8-90F8-5374A455A4FC}"/>
                  </a:ext>
                </a:extLst>
              </p:cNvPr>
              <p:cNvSpPr>
                <a:spLocks noGrp="1" noRot="1" noChangeAspect="1" noMove="1" noResize="1" noEditPoints="1" noAdjustHandles="1" noChangeArrowheads="1" noChangeShapeType="1" noTextEdit="1"/>
              </p:cNvSpPr>
              <p:nvPr>
                <p:ph idx="1"/>
              </p:nvPr>
            </p:nvSpPr>
            <p:spPr>
              <a:xfrm>
                <a:off x="423529" y="1442852"/>
                <a:ext cx="11208489" cy="5298189"/>
              </a:xfrm>
              <a:blipFill>
                <a:blip r:embed="rId3"/>
                <a:stretch>
                  <a:fillRect t="-1675" r="-453" b="-6938"/>
                </a:stretch>
              </a:blipFill>
            </p:spPr>
            <p:txBody>
              <a:bodyPr/>
              <a:lstStyle/>
              <a:p>
                <a:r>
                  <a:rPr lang="en-US">
                    <a:noFill/>
                  </a:rPr>
                  <a:t> </a:t>
                </a:r>
              </a:p>
            </p:txBody>
          </p:sp>
        </mc:Fallback>
      </mc:AlternateContent>
    </p:spTree>
    <p:extLst>
      <p:ext uri="{BB962C8B-B14F-4D97-AF65-F5344CB8AC3E}">
        <p14:creationId xmlns:p14="http://schemas.microsoft.com/office/powerpoint/2010/main" val="4182832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77660-4EC5-124F-0DAF-8B48DF19C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2D323-0478-BA29-6568-C41CC5AD5AB9}"/>
              </a:ext>
            </a:extLst>
          </p:cNvPr>
          <p:cNvSpPr>
            <a:spLocks noGrp="1"/>
          </p:cNvSpPr>
          <p:nvPr>
            <p:ph type="title"/>
          </p:nvPr>
        </p:nvSpPr>
        <p:spPr/>
        <p:txBody>
          <a:bodyPr>
            <a:normAutofit/>
          </a:bodyPr>
          <a:lstStyle/>
          <a:p>
            <a:pPr algn="r"/>
            <a:r>
              <a:rPr lang="he-IL" sz="2800" b="1" u="sng" dirty="0"/>
              <a:t>פרק: ״שאלות קצרות״, שאלה: 1, סוג שאלה: אינדוקציה</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402311-1BC0-19A4-542E-68278AC8AE55}"/>
                  </a:ext>
                </a:extLst>
              </p:cNvPr>
              <p:cNvSpPr>
                <a:spLocks noGrp="1"/>
              </p:cNvSpPr>
              <p:nvPr>
                <p:ph idx="1"/>
              </p:nvPr>
            </p:nvSpPr>
            <p:spPr>
              <a:xfrm>
                <a:off x="423529" y="1442852"/>
                <a:ext cx="11208489" cy="5298189"/>
              </a:xfrm>
            </p:spPr>
            <p:txBody>
              <a:bodyPr>
                <a:normAutofit/>
              </a:bodyPr>
              <a:lstStyle/>
              <a:p>
                <a:pPr marL="0" indent="0" algn="r" defTabSz="914400" rtl="1" eaLnBrk="1" latinLnBrk="0" hangingPunct="1">
                  <a:lnSpc>
                    <a:spcPct val="90000"/>
                  </a:lnSpc>
                  <a:spcBef>
                    <a:spcPts val="1000"/>
                  </a:spcBef>
                  <a:buNone/>
                </a:pPr>
                <a:r>
                  <a:rPr lang="he-IL" sz="1800" dirty="0"/>
                  <a:t>פתרון סעיף (2):</a:t>
                </a:r>
              </a:p>
              <a:p>
                <a:pPr marL="0" indent="0" algn="r" rtl="1">
                  <a:buNone/>
                </a:pPr>
                <a:r>
                  <a:rPr lang="he-IL" sz="1800" dirty="0"/>
                  <a:t>האיבר הכללי של סכום האינדוקציה הוא </a:t>
                </a:r>
                <a14:m>
                  <m:oMath xmlns:m="http://schemas.openxmlformats.org/officeDocument/2006/math">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2</m:t>
                            </m:r>
                            <m:r>
                              <a:rPr lang="en-US" sz="1800" b="0" i="1" smtClean="0">
                                <a:latin typeface="Cambria Math" panose="02040503050406030204" pitchFamily="18" charset="0"/>
                              </a:rPr>
                              <m:t>𝑛</m:t>
                            </m:r>
                          </m:e>
                        </m:d>
                      </m:e>
                      <m:sup>
                        <m:r>
                          <a:rPr lang="en-US" sz="1800" b="0" i="1" smtClean="0">
                            <a:latin typeface="Cambria Math" panose="02040503050406030204" pitchFamily="18" charset="0"/>
                          </a:rPr>
                          <m:t>2</m:t>
                        </m:r>
                      </m:sup>
                    </m:sSup>
                  </m:oMath>
                </a14:m>
                <a:r>
                  <a:rPr lang="he-IL" sz="1800" dirty="0"/>
                  <a:t>. בסכום המבוקש האיבר הראשון הוא </a:t>
                </a:r>
                <a14:m>
                  <m:oMath xmlns:m="http://schemas.openxmlformats.org/officeDocument/2006/math">
                    <m:sSup>
                      <m:sSupPr>
                        <m:ctrlPr>
                          <a:rPr lang="he-IL" sz="1800" b="0" i="1" smtClean="0">
                            <a:latin typeface="Cambria Math" panose="02040503050406030204" pitchFamily="18" charset="0"/>
                          </a:rPr>
                        </m:ctrlPr>
                      </m:sSupPr>
                      <m:e>
                        <m:r>
                          <a:rPr lang="he-IL" sz="1800" b="0" i="1" smtClean="0">
                            <a:latin typeface="Cambria Math" panose="02040503050406030204" pitchFamily="18" charset="0"/>
                          </a:rPr>
                          <m:t>4</m:t>
                        </m:r>
                      </m:e>
                      <m:sup>
                        <m:r>
                          <a:rPr lang="he-IL" sz="1800" b="0" i="1" smtClean="0">
                            <a:latin typeface="Cambria Math" panose="02040503050406030204" pitchFamily="18" charset="0"/>
                          </a:rPr>
                          <m:t>2</m:t>
                        </m:r>
                      </m:sup>
                    </m:sSup>
                  </m:oMath>
                </a14:m>
                <a:r>
                  <a:rPr lang="he-IL" sz="1800" dirty="0"/>
                  <a:t> והאחרון הוא </a:t>
                </a:r>
                <a14:m>
                  <m:oMath xmlns:m="http://schemas.openxmlformats.org/officeDocument/2006/math">
                    <m:sSup>
                      <m:sSupPr>
                        <m:ctrlPr>
                          <a:rPr lang="he-IL" sz="1800" b="0" i="1" smtClean="0">
                            <a:latin typeface="Cambria Math" panose="02040503050406030204" pitchFamily="18" charset="0"/>
                          </a:rPr>
                        </m:ctrlPr>
                      </m:sSupPr>
                      <m:e>
                        <m:r>
                          <a:rPr lang="he-IL" sz="1800" b="0" i="1" smtClean="0">
                            <a:latin typeface="Cambria Math" panose="02040503050406030204" pitchFamily="18" charset="0"/>
                          </a:rPr>
                          <m:t>90</m:t>
                        </m:r>
                      </m:e>
                      <m:sup>
                        <m:r>
                          <a:rPr lang="he-IL" sz="1800" b="0" i="1" smtClean="0">
                            <a:latin typeface="Cambria Math" panose="02040503050406030204" pitchFamily="18" charset="0"/>
                          </a:rPr>
                          <m:t>2</m:t>
                        </m:r>
                      </m:sup>
                    </m:sSup>
                  </m:oMath>
                </a14:m>
                <a:r>
                  <a:rPr lang="he-IL" sz="1800" dirty="0"/>
                  <a:t>. כלומר – מדובר בסכום מטענת האינדוקציה עד </a:t>
                </a:r>
                <a14:m>
                  <m:oMath xmlns:m="http://schemas.openxmlformats.org/officeDocument/2006/math">
                    <m:sSup>
                      <m:sSupPr>
                        <m:ctrlPr>
                          <a:rPr lang="en-US" sz="1800" b="0" i="1" smtClean="0">
                            <a:latin typeface="Cambria Math" panose="02040503050406030204" pitchFamily="18" charset="0"/>
                          </a:rPr>
                        </m:ctrlPr>
                      </m:sSupPr>
                      <m:e>
                        <m:d>
                          <m:dPr>
                            <m:ctrlPr>
                              <a:rPr lang="he-IL" sz="1800" b="0" i="1" smtClean="0">
                                <a:latin typeface="Cambria Math" panose="02040503050406030204" pitchFamily="18" charset="0"/>
                              </a:rPr>
                            </m:ctrlPr>
                          </m:dPr>
                          <m:e>
                            <m:r>
                              <a:rPr lang="en-US" sz="1800" b="0" i="1" smtClean="0">
                                <a:latin typeface="Cambria Math" panose="02040503050406030204" pitchFamily="18" charset="0"/>
                              </a:rPr>
                              <m:t>2</m:t>
                            </m:r>
                            <m:r>
                              <a:rPr lang="en-US" sz="1800" b="0" i="1" smtClean="0">
                                <a:latin typeface="Cambria Math" panose="02040503050406030204" pitchFamily="18" charset="0"/>
                              </a:rPr>
                              <m:t>𝑛</m:t>
                            </m:r>
                          </m:e>
                        </m:d>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90</m:t>
                        </m:r>
                      </m:e>
                      <m:sup>
                        <m:r>
                          <a:rPr lang="en-US" sz="1800" b="0" i="1" smtClean="0">
                            <a:latin typeface="Cambria Math" panose="02040503050406030204" pitchFamily="18" charset="0"/>
                          </a:rPr>
                          <m:t>2</m:t>
                        </m:r>
                      </m:sup>
                    </m:sSup>
                  </m:oMath>
                </a14:m>
                <a:r>
                  <a:rPr lang="he-IL" sz="1800" dirty="0"/>
                  <a:t> פחות סכום טענת האינדוקציה עד </a:t>
                </a:r>
                <a14:m>
                  <m:oMath xmlns:m="http://schemas.openxmlformats.org/officeDocument/2006/math">
                    <m:sSup>
                      <m:sSupPr>
                        <m:ctrlPr>
                          <a:rPr lang="en-US" sz="1800" b="0" i="1" smtClean="0">
                            <a:latin typeface="Cambria Math" panose="02040503050406030204" pitchFamily="18" charset="0"/>
                          </a:rPr>
                        </m:ctrlPr>
                      </m:sSupPr>
                      <m:e>
                        <m:d>
                          <m:dPr>
                            <m:ctrlPr>
                              <a:rPr lang="he-IL" sz="1800" b="0" i="1" smtClean="0">
                                <a:latin typeface="Cambria Math" panose="02040503050406030204" pitchFamily="18" charset="0"/>
                              </a:rPr>
                            </m:ctrlPr>
                          </m:dPr>
                          <m:e>
                            <m:r>
                              <a:rPr lang="en-US" sz="1800" b="0" i="1" smtClean="0">
                                <a:latin typeface="Cambria Math" panose="02040503050406030204" pitchFamily="18" charset="0"/>
                              </a:rPr>
                              <m:t>2</m:t>
                            </m:r>
                            <m:r>
                              <a:rPr lang="en-US" sz="1800" b="0" i="1" smtClean="0">
                                <a:latin typeface="Cambria Math" panose="02040503050406030204" pitchFamily="18" charset="0"/>
                              </a:rPr>
                              <m:t>𝑛</m:t>
                            </m:r>
                          </m:e>
                        </m:d>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4</m:t>
                        </m:r>
                      </m:e>
                      <m:sup>
                        <m:r>
                          <a:rPr lang="en-US" sz="1800" b="0" i="1" smtClean="0">
                            <a:latin typeface="Cambria Math" panose="02040503050406030204" pitchFamily="18" charset="0"/>
                          </a:rPr>
                          <m:t>2</m:t>
                        </m:r>
                      </m:sup>
                    </m:sSup>
                  </m:oMath>
                </a14:m>
                <a:r>
                  <a:rPr lang="he-IL" sz="1800" dirty="0"/>
                  <a:t> </a:t>
                </a:r>
                <a:r>
                  <a:rPr lang="he-IL" sz="1800" b="1" dirty="0"/>
                  <a:t>לא כולל. כלומר, הסכום שמפחיתים יהיה עד </a:t>
                </a:r>
                <a:r>
                  <a:rPr lang="en-US" sz="1800" b="1" dirty="0"/>
                  <a:t>n=1</a:t>
                </a:r>
                <a:r>
                  <a:rPr lang="he-IL" sz="1800" b="1" dirty="0"/>
                  <a:t>:</a:t>
                </a:r>
                <a:endParaRPr lang="he-IL" sz="1800" dirty="0"/>
              </a:p>
              <a:p>
                <a:pPr marL="0" indent="0" algn="r" rtl="1">
                  <a:buNone/>
                </a:pPr>
                <a:endParaRPr lang="en-US" sz="1800" dirty="0"/>
              </a:p>
              <a:p>
                <a:pPr marL="0" indent="0" algn="r" rtl="1">
                  <a:buNone/>
                </a:pPr>
                <a:endParaRPr lang="en-US" sz="1800" dirty="0"/>
              </a:p>
              <a:p>
                <a:pPr marL="0" indent="0" algn="r" rtl="1">
                  <a:buNone/>
                </a:pPr>
                <a:endParaRPr lang="he-IL" sz="1800" dirty="0"/>
              </a:p>
              <a:p>
                <a:pPr marL="0" indent="0" algn="r" rtl="1">
                  <a:buNone/>
                </a:pPr>
                <a14:m>
                  <m:oMathPara xmlns:m="http://schemas.openxmlformats.org/officeDocument/2006/math">
                    <m:oMathParaPr>
                      <m:jc m:val="centerGroup"/>
                    </m:oMathParaPr>
                    <m:oMath xmlns:m="http://schemas.openxmlformats.org/officeDocument/2006/math">
                      <m:r>
                        <a:rPr lang="he-IL" sz="1800" b="0" i="1" smtClean="0">
                          <a:latin typeface="Cambria Math" panose="02040503050406030204" pitchFamily="18" charset="0"/>
                        </a:rPr>
                        <m:t>𝑆</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2</m:t>
                                  </m:r>
                                  <m:r>
                                    <a:rPr lang="en-US" sz="1800" b="0" i="1" smtClean="0">
                                      <a:latin typeface="Cambria Math" panose="02040503050406030204" pitchFamily="18" charset="0"/>
                                    </a:rPr>
                                    <m:t>𝑛</m:t>
                                  </m:r>
                                </m:e>
                              </m:d>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90</m:t>
                              </m:r>
                            </m:e>
                            <m:sup>
                              <m:r>
                                <a:rPr lang="en-US" sz="1800" b="0" i="1" smtClean="0">
                                  <a:latin typeface="Cambria Math" panose="02040503050406030204" pitchFamily="18" charset="0"/>
                                </a:rPr>
                                <m:t>2</m:t>
                              </m:r>
                            </m:sup>
                          </m:sSup>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𝑛</m:t>
                          </m:r>
                          <m:r>
                            <a:rPr lang="en-US" sz="1800" b="0" i="1" smtClean="0">
                              <a:latin typeface="Cambria Math" panose="02040503050406030204" pitchFamily="18" charset="0"/>
                            </a:rPr>
                            <m:t>=45</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𝑛</m:t>
                          </m:r>
                          <m:r>
                            <a:rPr lang="en-US" sz="1800" b="0" i="1" smtClean="0">
                              <a:latin typeface="Cambria Math" panose="02040503050406030204" pitchFamily="18" charset="0"/>
                            </a:rPr>
                            <m:t>=1</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d>
                            <m:dPr>
                              <m:ctrlPr>
                                <a:rPr lang="en-US" sz="1800" b="0" i="1" smtClean="0">
                                  <a:latin typeface="Cambria Math" panose="02040503050406030204" pitchFamily="18" charset="0"/>
                                </a:rPr>
                              </m:ctrlPr>
                            </m:dPr>
                            <m:e>
                              <m:r>
                                <a:rPr lang="en-US" sz="1800" b="0" i="1" smtClean="0">
                                  <a:latin typeface="Cambria Math" panose="02040503050406030204" pitchFamily="18" charset="0"/>
                                </a:rPr>
                                <m:t>2∗45</m:t>
                              </m:r>
                            </m:e>
                          </m:d>
                          <m:d>
                            <m:dPr>
                              <m:ctrlPr>
                                <a:rPr lang="en-US" sz="1800" b="0" i="1" smtClean="0">
                                  <a:latin typeface="Cambria Math" panose="02040503050406030204" pitchFamily="18" charset="0"/>
                                </a:rPr>
                              </m:ctrlPr>
                            </m:dPr>
                            <m:e>
                              <m:r>
                                <a:rPr lang="en-US" sz="1800" b="0" i="1" smtClean="0">
                                  <a:latin typeface="Cambria Math" panose="02040503050406030204" pitchFamily="18" charset="0"/>
                                </a:rPr>
                                <m:t>2∗45+1</m:t>
                              </m:r>
                            </m:e>
                          </m:d>
                          <m:d>
                            <m:dPr>
                              <m:ctrlPr>
                                <a:rPr lang="en-US" sz="1800" b="0" i="1" smtClean="0">
                                  <a:latin typeface="Cambria Math" panose="02040503050406030204" pitchFamily="18" charset="0"/>
                                </a:rPr>
                              </m:ctrlPr>
                            </m:dPr>
                            <m:e>
                              <m:r>
                                <a:rPr lang="en-US" sz="1800" b="0" i="1" smtClean="0">
                                  <a:latin typeface="Cambria Math" panose="02040503050406030204" pitchFamily="18" charset="0"/>
                                </a:rPr>
                                <m:t>45+1</m:t>
                              </m:r>
                            </m:e>
                          </m:d>
                        </m:num>
                        <m:den>
                          <m:r>
                            <a:rPr lang="en-US" sz="1800" b="0" i="1" smtClean="0">
                              <a:latin typeface="Cambria Math" panose="02040503050406030204" pitchFamily="18" charset="0"/>
                            </a:rPr>
                            <m:t>3</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d>
                            <m:dPr>
                              <m:ctrlPr>
                                <a:rPr lang="en-US" sz="1800" b="0" i="1" smtClean="0">
                                  <a:latin typeface="Cambria Math" panose="02040503050406030204" pitchFamily="18" charset="0"/>
                                </a:rPr>
                              </m:ctrlPr>
                            </m:dPr>
                            <m:e>
                              <m:r>
                                <a:rPr lang="en-US" sz="1800" b="0" i="1" smtClean="0">
                                  <a:latin typeface="Cambria Math" panose="02040503050406030204" pitchFamily="18" charset="0"/>
                                </a:rPr>
                                <m:t>2∗1</m:t>
                              </m:r>
                            </m:e>
                          </m:d>
                          <m:d>
                            <m:dPr>
                              <m:ctrlPr>
                                <a:rPr lang="en-US" sz="1800" b="0" i="1" smtClean="0">
                                  <a:latin typeface="Cambria Math" panose="02040503050406030204" pitchFamily="18" charset="0"/>
                                </a:rPr>
                              </m:ctrlPr>
                            </m:dPr>
                            <m:e>
                              <m:r>
                                <a:rPr lang="en-US" sz="1800" b="0" i="1" smtClean="0">
                                  <a:latin typeface="Cambria Math" panose="02040503050406030204" pitchFamily="18" charset="0"/>
                                </a:rPr>
                                <m:t>2∗1+1</m:t>
                              </m:r>
                            </m:e>
                          </m:d>
                          <m:d>
                            <m:dPr>
                              <m:ctrlPr>
                                <a:rPr lang="en-US" sz="1800" b="0" i="1" smtClean="0">
                                  <a:latin typeface="Cambria Math" panose="02040503050406030204" pitchFamily="18" charset="0"/>
                                </a:rPr>
                              </m:ctrlPr>
                            </m:dPr>
                            <m:e>
                              <m:r>
                                <a:rPr lang="en-US" sz="1800" b="0" i="1" smtClean="0">
                                  <a:latin typeface="Cambria Math" panose="02040503050406030204" pitchFamily="18" charset="0"/>
                                </a:rPr>
                                <m:t>1+1</m:t>
                              </m:r>
                            </m:e>
                          </m:d>
                        </m:num>
                        <m:den>
                          <m:r>
                            <a:rPr lang="en-US" sz="1800" b="0" i="1" smtClean="0">
                              <a:latin typeface="Cambria Math" panose="02040503050406030204" pitchFamily="18" charset="0"/>
                            </a:rPr>
                            <m:t>3</m:t>
                          </m:r>
                        </m:den>
                      </m:f>
                      <m:r>
                        <a:rPr lang="en-US" sz="1800" b="0" i="1" smtClean="0">
                          <a:latin typeface="Cambria Math" panose="02040503050406030204" pitchFamily="18" charset="0"/>
                        </a:rPr>
                        <m:t>=</m:t>
                      </m:r>
                      <m:r>
                        <a:rPr lang="en-US" sz="1800" b="1" i="1" smtClean="0">
                          <a:latin typeface="Cambria Math" panose="02040503050406030204" pitchFamily="18" charset="0"/>
                        </a:rPr>
                        <m:t>𝟏𝟐𝟓</m:t>
                      </m:r>
                      <m:r>
                        <a:rPr lang="en-US" sz="1800" b="1" i="1" smtClean="0">
                          <a:latin typeface="Cambria Math" panose="02040503050406030204" pitchFamily="18" charset="0"/>
                        </a:rPr>
                        <m:t>,</m:t>
                      </m:r>
                      <m:r>
                        <a:rPr lang="en-US" sz="1800" b="1" i="1" smtClean="0">
                          <a:latin typeface="Cambria Math" panose="02040503050406030204" pitchFamily="18" charset="0"/>
                        </a:rPr>
                        <m:t>𝟓𝟕𝟔</m:t>
                      </m:r>
                    </m:oMath>
                  </m:oMathPara>
                </a14:m>
                <a:endParaRPr lang="he-IL" sz="1800" b="1" dirty="0"/>
              </a:p>
            </p:txBody>
          </p:sp>
        </mc:Choice>
        <mc:Fallback xmlns="">
          <p:sp>
            <p:nvSpPr>
              <p:cNvPr id="3" name="Content Placeholder 2">
                <a:extLst>
                  <a:ext uri="{FF2B5EF4-FFF2-40B4-BE49-F238E27FC236}">
                    <a16:creationId xmlns:a16="http://schemas.microsoft.com/office/drawing/2014/main" id="{A0402311-1BC0-19A4-542E-68278AC8AE55}"/>
                  </a:ext>
                </a:extLst>
              </p:cNvPr>
              <p:cNvSpPr>
                <a:spLocks noGrp="1" noRot="1" noChangeAspect="1" noMove="1" noResize="1" noEditPoints="1" noAdjustHandles="1" noChangeArrowheads="1" noChangeShapeType="1" noTextEdit="1"/>
              </p:cNvSpPr>
              <p:nvPr>
                <p:ph idx="1"/>
              </p:nvPr>
            </p:nvSpPr>
            <p:spPr>
              <a:xfrm>
                <a:off x="423529" y="1442852"/>
                <a:ext cx="11208489" cy="5298189"/>
              </a:xfrm>
              <a:blipFill>
                <a:blip r:embed="rId3"/>
                <a:stretch>
                  <a:fillRect t="-1196" r="-453"/>
                </a:stretch>
              </a:blipFill>
            </p:spPr>
            <p:txBody>
              <a:bodyPr/>
              <a:lstStyle/>
              <a:p>
                <a:r>
                  <a:rPr lang="en-US">
                    <a:noFill/>
                  </a:rPr>
                  <a:t> </a:t>
                </a:r>
              </a:p>
            </p:txBody>
          </p:sp>
        </mc:Fallback>
      </mc:AlternateContent>
    </p:spTree>
    <p:extLst>
      <p:ext uri="{BB962C8B-B14F-4D97-AF65-F5344CB8AC3E}">
        <p14:creationId xmlns:p14="http://schemas.microsoft.com/office/powerpoint/2010/main" val="3239279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B2E0-C949-6A3C-AB32-0AE374310E02}"/>
              </a:ext>
            </a:extLst>
          </p:cNvPr>
          <p:cNvSpPr>
            <a:spLocks noGrp="1"/>
          </p:cNvSpPr>
          <p:nvPr>
            <p:ph type="ctrTitle"/>
          </p:nvPr>
        </p:nvSpPr>
        <p:spPr>
          <a:xfrm>
            <a:off x="1524000" y="1447216"/>
            <a:ext cx="9144000" cy="2387600"/>
          </a:xfrm>
        </p:spPr>
        <p:txBody>
          <a:bodyPr/>
          <a:lstStyle/>
          <a:p>
            <a:r>
              <a:rPr lang="he-IL"/>
              <a:t>שאלות קצרות</a:t>
            </a:r>
            <a:endParaRPr lang="en-US" dirty="0"/>
          </a:p>
        </p:txBody>
      </p:sp>
    </p:spTree>
    <p:extLst>
      <p:ext uri="{BB962C8B-B14F-4D97-AF65-F5344CB8AC3E}">
        <p14:creationId xmlns:p14="http://schemas.microsoft.com/office/powerpoint/2010/main" val="3284816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0ADA5-5D19-D669-CAC8-99549DCE1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0B15CC-754C-ABAA-C04B-F8EA1E5525BC}"/>
              </a:ext>
            </a:extLst>
          </p:cNvPr>
          <p:cNvSpPr>
            <a:spLocks noGrp="1"/>
          </p:cNvSpPr>
          <p:nvPr>
            <p:ph type="title"/>
          </p:nvPr>
        </p:nvSpPr>
        <p:spPr/>
        <p:txBody>
          <a:bodyPr>
            <a:normAutofit/>
          </a:bodyPr>
          <a:lstStyle/>
          <a:p>
            <a:pPr algn="ctr"/>
            <a:r>
              <a:rPr lang="he-IL" sz="2400" b="1" u="sng" dirty="0"/>
              <a:t>סיכום קצר: מה צריך לדעת בשביל השאלה הקצרה באינדוקציה?</a:t>
            </a:r>
            <a:endParaRPr lang="en-US" sz="2400" b="1" u="sng" dirty="0"/>
          </a:p>
        </p:txBody>
      </p:sp>
      <p:sp>
        <p:nvSpPr>
          <p:cNvPr id="3" name="Content Placeholder 2">
            <a:extLst>
              <a:ext uri="{FF2B5EF4-FFF2-40B4-BE49-F238E27FC236}">
                <a16:creationId xmlns:a16="http://schemas.microsoft.com/office/drawing/2014/main" id="{B166CB91-0028-8E31-026E-BBE37A1BD4D6}"/>
              </a:ext>
            </a:extLst>
          </p:cNvPr>
          <p:cNvSpPr>
            <a:spLocks noGrp="1"/>
          </p:cNvSpPr>
          <p:nvPr>
            <p:ph idx="1"/>
          </p:nvPr>
        </p:nvSpPr>
        <p:spPr>
          <a:xfrm>
            <a:off x="180109" y="1825625"/>
            <a:ext cx="11734799" cy="4351338"/>
          </a:xfrm>
        </p:spPr>
        <p:txBody>
          <a:bodyPr>
            <a:normAutofit fontScale="92500" lnSpcReduction="10000"/>
          </a:bodyPr>
          <a:lstStyle/>
          <a:p>
            <a:pPr algn="r" defTabSz="914400" rtl="1" eaLnBrk="1" latinLnBrk="0" hangingPunct="1">
              <a:lnSpc>
                <a:spcPct val="90000"/>
              </a:lnSpc>
              <a:spcBef>
                <a:spcPts val="1000"/>
              </a:spcBef>
              <a:buFont typeface="Wingdings" pitchFamily="2" charset="2"/>
              <a:buChar char="ü"/>
            </a:pPr>
            <a:r>
              <a:rPr lang="he-IL" dirty="0"/>
              <a:t> חוקי חזקות ושורשים</a:t>
            </a:r>
          </a:p>
          <a:p>
            <a:pPr algn="r" defTabSz="914400" rtl="1" eaLnBrk="1" latinLnBrk="0" hangingPunct="1">
              <a:lnSpc>
                <a:spcPct val="90000"/>
              </a:lnSpc>
              <a:spcBef>
                <a:spcPts val="1000"/>
              </a:spcBef>
              <a:buFont typeface="Wingdings" pitchFamily="2" charset="2"/>
              <a:buChar char="ü"/>
            </a:pPr>
            <a:r>
              <a:rPr lang="he-IL" dirty="0"/>
              <a:t> אלגברה של שברים (כולל מכנה משותף)</a:t>
            </a:r>
          </a:p>
          <a:p>
            <a:pPr algn="r" defTabSz="914400" rtl="1" eaLnBrk="1" latinLnBrk="0" hangingPunct="1">
              <a:lnSpc>
                <a:spcPct val="90000"/>
              </a:lnSpc>
              <a:spcBef>
                <a:spcPts val="1000"/>
              </a:spcBef>
              <a:buFont typeface="Wingdings" pitchFamily="2" charset="2"/>
              <a:buChar char="ü"/>
            </a:pPr>
            <a:r>
              <a:rPr lang="he-IL" dirty="0"/>
              <a:t> העצרת וחוקיה האלגבריים</a:t>
            </a:r>
          </a:p>
          <a:p>
            <a:pPr algn="r" defTabSz="914400" rtl="1" eaLnBrk="1" latinLnBrk="0" hangingPunct="1">
              <a:lnSpc>
                <a:spcPct val="90000"/>
              </a:lnSpc>
              <a:spcBef>
                <a:spcPts val="1000"/>
              </a:spcBef>
              <a:buFont typeface="Wingdings" pitchFamily="2" charset="2"/>
              <a:buChar char="ü"/>
            </a:pPr>
            <a:r>
              <a:rPr lang="he-IL" dirty="0"/>
              <a:t> הוכחת בסיס האינדוקציה</a:t>
            </a:r>
          </a:p>
          <a:p>
            <a:pPr algn="r" defTabSz="914400" rtl="1" eaLnBrk="1" latinLnBrk="0" hangingPunct="1">
              <a:lnSpc>
                <a:spcPct val="90000"/>
              </a:lnSpc>
              <a:spcBef>
                <a:spcPts val="1000"/>
              </a:spcBef>
              <a:buFont typeface="Wingdings" pitchFamily="2" charset="2"/>
              <a:buChar char="ü"/>
            </a:pPr>
            <a:r>
              <a:rPr lang="he-IL" dirty="0"/>
              <a:t> הנחת האינדוקציה</a:t>
            </a:r>
          </a:p>
          <a:p>
            <a:pPr algn="r" defTabSz="914400" rtl="1" eaLnBrk="1" latinLnBrk="0" hangingPunct="1">
              <a:lnSpc>
                <a:spcPct val="90000"/>
              </a:lnSpc>
              <a:spcBef>
                <a:spcPts val="1000"/>
              </a:spcBef>
              <a:buFont typeface="Wingdings" pitchFamily="2" charset="2"/>
              <a:buChar char="ü"/>
            </a:pPr>
            <a:r>
              <a:rPr lang="he-IL" dirty="0"/>
              <a:t> צעד האינדוקציה</a:t>
            </a:r>
          </a:p>
          <a:p>
            <a:pPr algn="r" defTabSz="914400" rtl="1" eaLnBrk="1" latinLnBrk="0" hangingPunct="1">
              <a:lnSpc>
                <a:spcPct val="90000"/>
              </a:lnSpc>
              <a:spcBef>
                <a:spcPts val="1000"/>
              </a:spcBef>
              <a:buFont typeface="Wingdings" pitchFamily="2" charset="2"/>
              <a:buChar char="ü"/>
            </a:pPr>
            <a:r>
              <a:rPr lang="he-IL" dirty="0"/>
              <a:t> משפט הסיכום להוכחה האינדוקטיבית</a:t>
            </a:r>
          </a:p>
          <a:p>
            <a:pPr algn="r" defTabSz="914400" rtl="1" eaLnBrk="1" latinLnBrk="0" hangingPunct="1">
              <a:lnSpc>
                <a:spcPct val="90000"/>
              </a:lnSpc>
              <a:spcBef>
                <a:spcPts val="1000"/>
              </a:spcBef>
              <a:buFont typeface="Wingdings" pitchFamily="2" charset="2"/>
              <a:buChar char="ü"/>
            </a:pPr>
            <a:r>
              <a:rPr lang="he-IL" dirty="0"/>
              <a:t> פתרון אינדוקטיבי לערכי </a:t>
            </a:r>
            <a:r>
              <a:rPr lang="en-US" dirty="0"/>
              <a:t>n</a:t>
            </a:r>
            <a:r>
              <a:rPr lang="he-IL" dirty="0"/>
              <a:t> לאו דווקא טבעיים בלבד – ערכי </a:t>
            </a:r>
            <a:r>
              <a:rPr lang="en-US" dirty="0"/>
              <a:t>n</a:t>
            </a:r>
            <a:r>
              <a:rPr lang="he-IL" dirty="0"/>
              <a:t> טבעיים זוגיים ואי-זוגיים לדוגמה</a:t>
            </a:r>
          </a:p>
          <a:p>
            <a:pPr algn="r" defTabSz="914400" rtl="1" eaLnBrk="1" latinLnBrk="0" hangingPunct="1">
              <a:lnSpc>
                <a:spcPct val="90000"/>
              </a:lnSpc>
              <a:spcBef>
                <a:spcPts val="1000"/>
              </a:spcBef>
              <a:buFont typeface="Wingdings" pitchFamily="2" charset="2"/>
              <a:buChar char="ü"/>
            </a:pPr>
            <a:r>
              <a:rPr lang="he-IL" dirty="0"/>
              <a:t> קישור בעיות </a:t>
            </a:r>
            <a:r>
              <a:rPr lang="he-IL" dirty="0" err="1"/>
              <a:t>סכימה</a:t>
            </a:r>
            <a:r>
              <a:rPr lang="he-IL" dirty="0"/>
              <a:t> מתמטיות בסעיפי מחשבה לטענה שיש להוכיח בעיקר השאלה</a:t>
            </a:r>
          </a:p>
        </p:txBody>
      </p:sp>
    </p:spTree>
    <p:extLst>
      <p:ext uri="{BB962C8B-B14F-4D97-AF65-F5344CB8AC3E}">
        <p14:creationId xmlns:p14="http://schemas.microsoft.com/office/powerpoint/2010/main" val="874406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AE7D3-4DF0-8407-29D6-E66D0D22D5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C6BD0-C5C1-8961-BED5-F1D7EF232C97}"/>
              </a:ext>
            </a:extLst>
          </p:cNvPr>
          <p:cNvSpPr>
            <a:spLocks noGrp="1"/>
          </p:cNvSpPr>
          <p:nvPr>
            <p:ph type="title"/>
          </p:nvPr>
        </p:nvSpPr>
        <p:spPr/>
        <p:txBody>
          <a:bodyPr>
            <a:normAutofit/>
          </a:bodyPr>
          <a:lstStyle/>
          <a:p>
            <a:pPr algn="r"/>
            <a:r>
              <a:rPr lang="he-IL" sz="2800" b="1" u="sng" dirty="0"/>
              <a:t>פרק: ״שאלות קצרות״, שאלה: 1, סוג שאלה: סדרות</a:t>
            </a:r>
            <a:endParaRPr lang="en-US" sz="2800" b="1" u="sng" dirty="0"/>
          </a:p>
        </p:txBody>
      </p:sp>
      <p:sp>
        <p:nvSpPr>
          <p:cNvPr id="3" name="Content Placeholder 2">
            <a:extLst>
              <a:ext uri="{FF2B5EF4-FFF2-40B4-BE49-F238E27FC236}">
                <a16:creationId xmlns:a16="http://schemas.microsoft.com/office/drawing/2014/main" id="{D261096C-4A5F-1299-164C-EF4FCAA050C4}"/>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בעוד השאלה המרכזית עד סדרות (שאלה 2 בקובץ הבגרות) מתמקדת ביסודות מילוליים ואלגבריים, השאלה הקצרה בדרך כלל מעט יותר ׳חשיבתית׳ ומתמקדת ביסודות אלגבריים ולעיתים אפילו מעולמות תוכן שונים כגון גיאומטריה, טריגונומטריה ועוד. דוגמה לשאלה כזאת ניתן לראות בשקפים הבאים.</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p:spTree>
    <p:extLst>
      <p:ext uri="{BB962C8B-B14F-4D97-AF65-F5344CB8AC3E}">
        <p14:creationId xmlns:p14="http://schemas.microsoft.com/office/powerpoint/2010/main" val="495881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F2C01-2C15-B344-A1D2-1402AD799C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A0F0E-808B-6F59-B901-1058EA2E725D}"/>
              </a:ext>
            </a:extLst>
          </p:cNvPr>
          <p:cNvSpPr>
            <a:spLocks noGrp="1"/>
          </p:cNvSpPr>
          <p:nvPr>
            <p:ph type="title"/>
          </p:nvPr>
        </p:nvSpPr>
        <p:spPr/>
        <p:txBody>
          <a:bodyPr>
            <a:normAutofit/>
          </a:bodyPr>
          <a:lstStyle/>
          <a:p>
            <a:pPr algn="r"/>
            <a:r>
              <a:rPr lang="he-IL" sz="2800" b="1" u="sng" dirty="0"/>
              <a:t>פרק: ״שאלות קצרות״, שאלה: 1, סוג שאלה: סדרות</a:t>
            </a:r>
            <a:endParaRPr lang="en-US" sz="2800" b="1" u="sng" dirty="0"/>
          </a:p>
        </p:txBody>
      </p:sp>
      <p:sp>
        <p:nvSpPr>
          <p:cNvPr id="3" name="Content Placeholder 2">
            <a:extLst>
              <a:ext uri="{FF2B5EF4-FFF2-40B4-BE49-F238E27FC236}">
                <a16:creationId xmlns:a16="http://schemas.microsoft.com/office/drawing/2014/main" id="{D99D4BF1-8D2E-127B-ED8F-52DC73D8791E}"/>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שאלה לדוגמה – טריגונומטריה וסדרות</a:t>
            </a:r>
          </a:p>
          <a:p>
            <a:pPr marL="0" indent="0" algn="r" defTabSz="914400" rtl="1" eaLnBrk="1" latinLnBrk="0" hangingPunct="1">
              <a:lnSpc>
                <a:spcPct val="90000"/>
              </a:lnSpc>
              <a:spcBef>
                <a:spcPts val="1000"/>
              </a:spcBef>
              <a:buNone/>
            </a:pPr>
            <a:endParaRPr lang="en-US" dirty="0"/>
          </a:p>
        </p:txBody>
      </p:sp>
      <p:pic>
        <p:nvPicPr>
          <p:cNvPr id="4" name="Picture 3">
            <a:extLst>
              <a:ext uri="{FF2B5EF4-FFF2-40B4-BE49-F238E27FC236}">
                <a16:creationId xmlns:a16="http://schemas.microsoft.com/office/drawing/2014/main" id="{7D0193E0-CA5D-9256-59F1-7169BF8302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3161" y="2642392"/>
            <a:ext cx="9225678" cy="3246437"/>
          </a:xfrm>
          <a:prstGeom prst="rect">
            <a:avLst/>
          </a:prstGeom>
        </p:spPr>
      </p:pic>
    </p:spTree>
    <p:extLst>
      <p:ext uri="{BB962C8B-B14F-4D97-AF65-F5344CB8AC3E}">
        <p14:creationId xmlns:p14="http://schemas.microsoft.com/office/powerpoint/2010/main" val="1287852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0C7EE-D426-B3C1-B8E5-AF5848231D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0E2603-6DE2-2F41-48D4-29109016A34D}"/>
              </a:ext>
            </a:extLst>
          </p:cNvPr>
          <p:cNvSpPr>
            <a:spLocks noGrp="1"/>
          </p:cNvSpPr>
          <p:nvPr>
            <p:ph type="title"/>
          </p:nvPr>
        </p:nvSpPr>
        <p:spPr/>
        <p:txBody>
          <a:bodyPr>
            <a:normAutofit/>
          </a:bodyPr>
          <a:lstStyle/>
          <a:p>
            <a:pPr algn="r"/>
            <a:r>
              <a:rPr lang="he-IL" sz="2800" b="1" u="sng" dirty="0"/>
              <a:t>פרק: ״שאלות קצרות״, שאלה: 1, סוג שאלה: סדרות</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370BF8-A89C-78B2-B503-EB79B05644CF}"/>
                  </a:ext>
                </a:extLst>
              </p:cNvPr>
              <p:cNvSpPr>
                <a:spLocks noGrp="1"/>
              </p:cNvSpPr>
              <p:nvPr>
                <p:ph idx="1"/>
              </p:nvPr>
            </p:nvSpPr>
            <p:spPr>
              <a:xfrm>
                <a:off x="838200" y="1825624"/>
                <a:ext cx="10896600" cy="4879975"/>
              </a:xfrm>
            </p:spPr>
            <p:txBody>
              <a:bodyPr>
                <a:normAutofit lnSpcReduction="10000"/>
              </a:bodyPr>
              <a:lstStyle/>
              <a:p>
                <a:pPr marL="0" indent="0" algn="r" defTabSz="914400" rtl="1" eaLnBrk="1" latinLnBrk="0" hangingPunct="1">
                  <a:lnSpc>
                    <a:spcPct val="90000"/>
                  </a:lnSpc>
                  <a:spcBef>
                    <a:spcPts val="1000"/>
                  </a:spcBef>
                  <a:buNone/>
                </a:pPr>
                <a:r>
                  <a:rPr lang="he-IL" dirty="0"/>
                  <a:t>פתרון סעיף (1):</a:t>
                </a:r>
              </a:p>
              <a:p>
                <a:pPr marL="0" indent="0" algn="r" defTabSz="914400" rtl="1" eaLnBrk="1" latinLnBrk="0" hangingPunct="1">
                  <a:lnSpc>
                    <a:spcPct val="90000"/>
                  </a:lnSpc>
                  <a:spcBef>
                    <a:spcPts val="1000"/>
                  </a:spcBef>
                  <a:buNone/>
                </a:pPr>
                <a:r>
                  <a:rPr lang="he-IL" dirty="0"/>
                  <a:t>נציב באיבר הכללי </a:t>
                </a:r>
                <a:r>
                  <a:rPr lang="he-IL" dirty="0" err="1"/>
                  <a:t>n</a:t>
                </a:r>
                <a:r>
                  <a:rPr lang="en-US" dirty="0"/>
                  <a:t>=1,2,3</a:t>
                </a:r>
                <a:r>
                  <a:rPr lang="he-IL" dirty="0"/>
                  <a:t>:</a:t>
                </a:r>
              </a:p>
              <a:p>
                <a:pPr marL="0" indent="0" algn="r" defTabSz="914400" rtl="1" eaLnBrk="1" latinLnBrk="0" hangingPunct="1">
                  <a:lnSpc>
                    <a:spcPct val="90000"/>
                  </a:lnSpc>
                  <a:spcBef>
                    <a:spcPts val="1000"/>
                  </a:spcBef>
                  <a:buNone/>
                </a:pPr>
                <a:r>
                  <a:rPr lang="he-IL" dirty="0"/>
                  <a:t> </a:t>
                </a:r>
                <a:br>
                  <a:rPr lang="en-US" dirty="0"/>
                </a:b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𝜋</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1</m:t>
                                      </m:r>
                                    </m:sup>
                                  </m:sSup>
                                </m:e>
                              </m:d>
                            </m:e>
                          </m:func>
                        </m:num>
                        <m:den>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1</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𝜋</m:t>
                                  </m:r>
                                </m:e>
                              </m:d>
                            </m:e>
                          </m:func>
                        </m:num>
                        <m:den>
                          <m:r>
                            <a:rPr lang="en-US" b="0" i="1" smtClean="0">
                              <a:latin typeface="Cambria Math" panose="02040503050406030204" pitchFamily="18" charset="0"/>
                            </a:rPr>
                            <m:t>10</m:t>
                          </m:r>
                        </m:den>
                      </m:f>
                      <m:r>
                        <a:rPr lang="en-US" b="0"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𝟏𝟎</m:t>
                          </m:r>
                        </m:den>
                      </m:f>
                    </m:oMath>
                  </m:oMathPara>
                </a14:m>
                <a:endParaRPr lang="en-US" b="1" dirty="0"/>
              </a:p>
              <a:p>
                <a:pPr marL="0" indent="0" algn="r" rtl="1">
                  <a:buNone/>
                </a:pPr>
                <a:r>
                  <a:rPr lang="he-IL" dirty="0"/>
                  <a:t> </a:t>
                </a:r>
                <a:br>
                  <a:rPr lang="en-US" dirty="0"/>
                </a:b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𝜋</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2</m:t>
                                      </m:r>
                                    </m:sup>
                                  </m:sSup>
                                </m:e>
                              </m:d>
                            </m:e>
                          </m:func>
                        </m:num>
                        <m:den>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4</m:t>
                                  </m:r>
                                  <m:r>
                                    <a:rPr lang="en-US" b="0" i="1" smtClean="0">
                                      <a:latin typeface="Cambria Math" panose="02040503050406030204" pitchFamily="18" charset="0"/>
                                    </a:rPr>
                                    <m:t>𝜋</m:t>
                                  </m:r>
                                </m:e>
                              </m:d>
                            </m:e>
                          </m:func>
                        </m:num>
                        <m:den>
                          <m:r>
                            <a:rPr lang="en-US" b="0" i="1" smtClean="0">
                              <a:latin typeface="Cambria Math" panose="02040503050406030204" pitchFamily="18" charset="0"/>
                            </a:rPr>
                            <m:t>20</m:t>
                          </m:r>
                        </m:den>
                      </m:f>
                      <m:r>
                        <a:rPr lang="en-US" b="0"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𝟐𝟎</m:t>
                          </m:r>
                        </m:den>
                      </m:f>
                    </m:oMath>
                  </m:oMathPara>
                </a14:m>
                <a:br>
                  <a:rPr lang="en-US" b="0" dirty="0"/>
                </a:br>
                <a:br>
                  <a:rPr lang="en-US" b="0" dirty="0"/>
                </a:br>
                <a:r>
                  <a:rPr lang="he-IL" dirty="0"/>
                  <a:t> </a:t>
                </a:r>
                <a:br>
                  <a:rPr lang="en-US" dirty="0"/>
                </a:b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𝜋</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m:t>
                                      </m:r>
                                    </m:sup>
                                  </m:sSup>
                                </m:e>
                              </m:d>
                            </m:e>
                          </m:func>
                        </m:num>
                        <m:den>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8</m:t>
                                  </m:r>
                                  <m:r>
                                    <a:rPr lang="en-US" b="0" i="1" smtClean="0">
                                      <a:latin typeface="Cambria Math" panose="02040503050406030204" pitchFamily="18" charset="0"/>
                                    </a:rPr>
                                    <m:t>𝜋</m:t>
                                  </m:r>
                                </m:e>
                              </m:d>
                            </m:e>
                          </m:func>
                        </m:num>
                        <m:den>
                          <m:r>
                            <a:rPr lang="en-US" b="0" i="1" smtClean="0">
                              <a:latin typeface="Cambria Math" panose="02040503050406030204" pitchFamily="18" charset="0"/>
                            </a:rPr>
                            <m:t>40</m:t>
                          </m:r>
                        </m:den>
                      </m:f>
                      <m:r>
                        <a:rPr lang="en-US" b="0"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𝟒𝟎</m:t>
                          </m:r>
                        </m:den>
                      </m:f>
                    </m:oMath>
                  </m:oMathPara>
                </a14:m>
                <a:endParaRPr lang="he-IL" b="1"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mc:Choice>
        <mc:Fallback xmlns="">
          <p:sp>
            <p:nvSpPr>
              <p:cNvPr id="3" name="Content Placeholder 2">
                <a:extLst>
                  <a:ext uri="{FF2B5EF4-FFF2-40B4-BE49-F238E27FC236}">
                    <a16:creationId xmlns:a16="http://schemas.microsoft.com/office/drawing/2014/main" id="{63370BF8-A89C-78B2-B503-EB79B05644CF}"/>
                  </a:ext>
                </a:extLst>
              </p:cNvPr>
              <p:cNvSpPr>
                <a:spLocks noGrp="1" noRot="1" noChangeAspect="1" noMove="1" noResize="1" noEditPoints="1" noAdjustHandles="1" noChangeArrowheads="1" noChangeShapeType="1" noTextEdit="1"/>
              </p:cNvSpPr>
              <p:nvPr>
                <p:ph idx="1"/>
              </p:nvPr>
            </p:nvSpPr>
            <p:spPr>
              <a:xfrm>
                <a:off x="838200" y="1825624"/>
                <a:ext cx="10896600" cy="4879975"/>
              </a:xfrm>
              <a:blipFill>
                <a:blip r:embed="rId3"/>
                <a:stretch>
                  <a:fillRect t="-2857" r="-1048" b="-7013"/>
                </a:stretch>
              </a:blipFill>
            </p:spPr>
            <p:txBody>
              <a:bodyPr/>
              <a:lstStyle/>
              <a:p>
                <a:r>
                  <a:rPr lang="en-US">
                    <a:noFill/>
                  </a:rPr>
                  <a:t> </a:t>
                </a:r>
              </a:p>
            </p:txBody>
          </p:sp>
        </mc:Fallback>
      </mc:AlternateContent>
    </p:spTree>
    <p:extLst>
      <p:ext uri="{BB962C8B-B14F-4D97-AF65-F5344CB8AC3E}">
        <p14:creationId xmlns:p14="http://schemas.microsoft.com/office/powerpoint/2010/main" val="1429647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77D70-BCEC-46B8-F8CC-47FE2A682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A04F3E-F822-EE94-F904-BC59D5A8C1A8}"/>
              </a:ext>
            </a:extLst>
          </p:cNvPr>
          <p:cNvSpPr>
            <a:spLocks noGrp="1"/>
          </p:cNvSpPr>
          <p:nvPr>
            <p:ph type="title"/>
          </p:nvPr>
        </p:nvSpPr>
        <p:spPr/>
        <p:txBody>
          <a:bodyPr>
            <a:normAutofit/>
          </a:bodyPr>
          <a:lstStyle/>
          <a:p>
            <a:pPr algn="r"/>
            <a:r>
              <a:rPr lang="he-IL" sz="2800" b="1" u="sng" dirty="0"/>
              <a:t>פרק: ״שאלות קצרות״, שאלה: 1, סוג שאלה: סדרות</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169DC9-8B64-231C-D8AF-59CB59BAFE5E}"/>
                  </a:ext>
                </a:extLst>
              </p:cNvPr>
              <p:cNvSpPr>
                <a:spLocks noGrp="1"/>
              </p:cNvSpPr>
              <p:nvPr>
                <p:ph idx="1"/>
              </p:nvPr>
            </p:nvSpPr>
            <p:spPr>
              <a:xfrm>
                <a:off x="838200" y="1825624"/>
                <a:ext cx="10896600" cy="4879975"/>
              </a:xfrm>
            </p:spPr>
            <p:txBody>
              <a:bodyPr>
                <a:normAutofit lnSpcReduction="10000"/>
              </a:bodyPr>
              <a:lstStyle/>
              <a:p>
                <a:pPr marL="0" indent="0" algn="r" defTabSz="914400" rtl="1" eaLnBrk="1" latinLnBrk="0" hangingPunct="1">
                  <a:lnSpc>
                    <a:spcPct val="90000"/>
                  </a:lnSpc>
                  <a:spcBef>
                    <a:spcPts val="1000"/>
                  </a:spcBef>
                  <a:buNone/>
                </a:pPr>
                <a:r>
                  <a:rPr lang="he-IL" dirty="0"/>
                  <a:t>פתרון סעיף (</a:t>
                </a:r>
                <a:r>
                  <a:rPr lang="en-US" dirty="0"/>
                  <a:t>2</a:t>
                </a:r>
                <a:r>
                  <a:rPr lang="he-IL" dirty="0"/>
                  <a:t>):</a:t>
                </a:r>
              </a:p>
              <a:p>
                <a:pPr marL="0" indent="0" algn="r" rtl="1">
                  <a:buNone/>
                </a:pPr>
                <a:r>
                  <a:rPr lang="he-IL" dirty="0"/>
                  <a:t>נשים לב להתנהגות של אחד ממרכיבי הסדרה, הנוצרת באמצעות מחזוריות פונקציית ה-</a:t>
                </a:r>
                <a:r>
                  <a:rPr lang="en-US" dirty="0"/>
                  <a:t>cos</a:t>
                </a:r>
                <a:r>
                  <a:rPr lang="he-IL" dirty="0"/>
                  <a:t> לכל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𝑘</m:t>
                    </m:r>
                  </m:oMath>
                </a14:m>
                <a:r>
                  <a:rPr lang="he-IL" dirty="0"/>
                  <a:t>:</a:t>
                </a:r>
              </a:p>
              <a:p>
                <a:pPr marL="0" indent="0" algn="r" rtl="1">
                  <a:buNone/>
                </a:pPr>
                <a:endParaRPr lang="he-IL" dirty="0"/>
              </a:p>
              <a:p>
                <a:pPr marL="0" indent="0" algn="r" rtl="1">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𝜋</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r>
                                    <a:rPr lang="en-US" b="0" i="1" smtClean="0">
                                      <a:latin typeface="Cambria Math" panose="02040503050406030204" pitchFamily="18" charset="0"/>
                                    </a:rPr>
                                    <m:t>−1</m:t>
                                  </m:r>
                                </m:sup>
                              </m:sSup>
                            </m:e>
                          </m:d>
                        </m:e>
                      </m:func>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𝑘</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r>
                                <a:rPr lang="en-US" b="0" i="1" smtClean="0">
                                  <a:latin typeface="Cambria Math" panose="02040503050406030204" pitchFamily="18" charset="0"/>
                                </a:rPr>
                                <m:t>−1</m:t>
                              </m:r>
                            </m:sup>
                          </m:sSup>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𝑘</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m:t>
                              </m:r>
                            </m:e>
                          </m:d>
                        </m:e>
                      </m:func>
                      <m:r>
                        <a:rPr lang="en-US" b="0" i="1" smtClean="0">
                          <a:latin typeface="Cambria Math" panose="02040503050406030204" pitchFamily="18" charset="0"/>
                        </a:rPr>
                        <m:t>=1</m:t>
                      </m:r>
                    </m:oMath>
                  </m:oMathPara>
                </a14:m>
                <a:endParaRPr lang="en-US" b="0" dirty="0"/>
              </a:p>
              <a:p>
                <a:pPr marL="0" indent="0" algn="r" rtl="1">
                  <a:buNone/>
                </a:pPr>
                <a:br>
                  <a:rPr lang="en-US" dirty="0"/>
                </a:br>
                <a:r>
                  <a:rPr lang="he-IL" dirty="0"/>
                  <a:t>לכן האיבר הכללי של הסדרה בפועל הוא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den>
                    </m:f>
                  </m:oMath>
                </a14:m>
                <a:r>
                  <a:rPr lang="he-IL" dirty="0"/>
                  <a:t>. </a:t>
                </a:r>
              </a:p>
              <a:p>
                <a:pPr marL="0" indent="0" algn="r" rtl="1">
                  <a:buNone/>
                </a:pPr>
                <a14:m>
                  <m:oMathPara xmlns:m="http://schemas.openxmlformats.org/officeDocument/2006/math">
                    <m:oMathParaPr>
                      <m:jc m:val="left"/>
                    </m:oMathParaPr>
                    <m:oMath xmlns:m="http://schemas.openxmlformats.org/officeDocument/2006/math">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𝑛</m:t>
                              </m:r>
                            </m:sub>
                          </m:sSub>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5⋅</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r>
                                    <a:rPr lang="en-US" sz="2400" b="0" i="1" smtClean="0">
                                      <a:latin typeface="Cambria Math" panose="02040503050406030204" pitchFamily="18" charset="0"/>
                                    </a:rPr>
                                    <m:t>+1</m:t>
                                  </m:r>
                                </m:sup>
                              </m:sSup>
                            </m:den>
                          </m:f>
                        </m:num>
                        <m:den>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5⋅</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den>
                          </m:f>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5⋅</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num>
                        <m:den>
                          <m:r>
                            <a:rPr lang="en-US" sz="2400" b="0" i="1" smtClean="0">
                              <a:latin typeface="Cambria Math" panose="02040503050406030204" pitchFamily="18" charset="0"/>
                            </a:rPr>
                            <m:t>5⋅</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r>
                                <a:rPr lang="en-US" sz="2400" b="0" i="1" smtClean="0">
                                  <a:latin typeface="Cambria Math" panose="02040503050406030204" pitchFamily="18" charset="0"/>
                                </a:rPr>
                                <m:t>+1</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oMath>
                  </m:oMathPara>
                </a14:m>
                <a:br>
                  <a:rPr lang="en-US" dirty="0"/>
                </a:br>
                <a:endParaRPr lang="he-IL" dirty="0"/>
              </a:p>
              <a:p>
                <a:pPr marL="0" indent="0" algn="r" rtl="1">
                  <a:buNone/>
                </a:pPr>
                <a:r>
                  <a:rPr lang="he-IL" dirty="0"/>
                  <a:t>ומכאן כי </a:t>
                </a:r>
                <a:r>
                  <a:rPr lang="he-IL" b="1" dirty="0"/>
                  <a:t>הסדרה הנדסית ומנתה חצי.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mc:Choice>
        <mc:Fallback xmlns="">
          <p:sp>
            <p:nvSpPr>
              <p:cNvPr id="3" name="Content Placeholder 2">
                <a:extLst>
                  <a:ext uri="{FF2B5EF4-FFF2-40B4-BE49-F238E27FC236}">
                    <a16:creationId xmlns:a16="http://schemas.microsoft.com/office/drawing/2014/main" id="{A6169DC9-8B64-231C-D8AF-59CB59BAFE5E}"/>
                  </a:ext>
                </a:extLst>
              </p:cNvPr>
              <p:cNvSpPr>
                <a:spLocks noGrp="1" noRot="1" noChangeAspect="1" noMove="1" noResize="1" noEditPoints="1" noAdjustHandles="1" noChangeArrowheads="1" noChangeShapeType="1" noTextEdit="1"/>
              </p:cNvSpPr>
              <p:nvPr>
                <p:ph idx="1"/>
              </p:nvPr>
            </p:nvSpPr>
            <p:spPr>
              <a:xfrm>
                <a:off x="838200" y="1825624"/>
                <a:ext cx="10896600" cy="4879975"/>
              </a:xfrm>
              <a:blipFill>
                <a:blip r:embed="rId3"/>
                <a:stretch>
                  <a:fillRect t="-3117" r="-1048" b="-8312"/>
                </a:stretch>
              </a:blipFill>
            </p:spPr>
            <p:txBody>
              <a:bodyPr/>
              <a:lstStyle/>
              <a:p>
                <a:r>
                  <a:rPr lang="en-US">
                    <a:noFill/>
                  </a:rPr>
                  <a:t> </a:t>
                </a:r>
              </a:p>
            </p:txBody>
          </p:sp>
        </mc:Fallback>
      </mc:AlternateContent>
    </p:spTree>
    <p:extLst>
      <p:ext uri="{BB962C8B-B14F-4D97-AF65-F5344CB8AC3E}">
        <p14:creationId xmlns:p14="http://schemas.microsoft.com/office/powerpoint/2010/main" val="3629017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FD3B-467A-CEA1-4233-1AB3AEA405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A0D18-83AF-B42D-80D2-D5838BDB5181}"/>
              </a:ext>
            </a:extLst>
          </p:cNvPr>
          <p:cNvSpPr>
            <a:spLocks noGrp="1"/>
          </p:cNvSpPr>
          <p:nvPr>
            <p:ph type="title"/>
          </p:nvPr>
        </p:nvSpPr>
        <p:spPr/>
        <p:txBody>
          <a:bodyPr>
            <a:normAutofit/>
          </a:bodyPr>
          <a:lstStyle/>
          <a:p>
            <a:pPr algn="r"/>
            <a:r>
              <a:rPr lang="he-IL" sz="2800" b="1" u="sng" dirty="0"/>
              <a:t>פרק: ״שאלות קצרות״, שאלה: 1, סוג שאלה: סדרות</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4F420CF-17F8-3730-2A39-D98962534A24}"/>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פתרון סעיף (3):</a:t>
                </a:r>
              </a:p>
              <a:p>
                <a:pPr marL="0" indent="0" algn="r" rtl="1">
                  <a:buNone/>
                </a:pPr>
                <a:r>
                  <a:rPr lang="he-IL" dirty="0"/>
                  <a:t>נשים לב שאם מנת הסדרה היא חצי, כלומר, בין אחד לאפס, הסדרה היא סדרה הנדסית אינסופית מתכנסת. ניעזר בנוסחת סכום סדרה הנדסית אינסופית מתכנסת:</a:t>
                </a:r>
              </a:p>
              <a:p>
                <a:pPr marL="0" indent="0" algn="r" rtl="1">
                  <a:buNone/>
                </a:pPr>
                <a:endParaRPr lang="he-IL" b="1" dirty="0"/>
              </a:p>
              <a:p>
                <a:pPr marL="0" indent="0" algn="r" rtl="1">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𝑺</m:t>
                      </m:r>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𝒂</m:t>
                              </m:r>
                            </m:e>
                            <m:sub>
                              <m:r>
                                <a:rPr lang="en-US" b="1" i="1" smtClean="0">
                                  <a:latin typeface="Cambria Math" panose="02040503050406030204" pitchFamily="18" charset="0"/>
                                </a:rPr>
                                <m:t>𝟏</m:t>
                              </m:r>
                            </m:sub>
                          </m:sSub>
                        </m:num>
                        <m:den>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𝒒</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𝟏𝟎</m:t>
                              </m:r>
                            </m:den>
                          </m:f>
                        </m:num>
                        <m:den>
                          <m:r>
                            <a:rPr lang="en-US" b="1" i="1" smtClean="0">
                              <a:latin typeface="Cambria Math" panose="02040503050406030204" pitchFamily="18" charset="0"/>
                            </a:rPr>
                            <m:t>𝟏</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𝟐</m:t>
                              </m:r>
                            </m:den>
                          </m:f>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𝟏𝟎</m:t>
                              </m:r>
                            </m:den>
                          </m:f>
                        </m:num>
                        <m:den>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𝟐</m:t>
                              </m:r>
                            </m:den>
                          </m:f>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𝟓</m:t>
                          </m:r>
                        </m:den>
                      </m:f>
                    </m:oMath>
                  </m:oMathPara>
                </a14:m>
                <a:endParaRPr lang="he-IL" b="1"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mc:Choice>
        <mc:Fallback xmlns="">
          <p:sp>
            <p:nvSpPr>
              <p:cNvPr id="3" name="Content Placeholder 2">
                <a:extLst>
                  <a:ext uri="{FF2B5EF4-FFF2-40B4-BE49-F238E27FC236}">
                    <a16:creationId xmlns:a16="http://schemas.microsoft.com/office/drawing/2014/main" id="{64F420CF-17F8-3730-2A39-D98962534A24}"/>
                  </a:ext>
                </a:extLst>
              </p:cNvPr>
              <p:cNvSpPr>
                <a:spLocks noGrp="1" noRot="1" noChangeAspect="1" noMove="1" noResize="1" noEditPoints="1" noAdjustHandles="1" noChangeArrowheads="1" noChangeShapeType="1" noTextEdit="1"/>
              </p:cNvSpPr>
              <p:nvPr>
                <p:ph idx="1"/>
              </p:nvPr>
            </p:nvSpPr>
            <p:spPr>
              <a:xfrm>
                <a:off x="838200" y="1825624"/>
                <a:ext cx="10896600" cy="4879975"/>
              </a:xfrm>
              <a:blipFill>
                <a:blip r:embed="rId3"/>
                <a:stretch>
                  <a:fillRect l="-1281" t="-2078" r="-1048"/>
                </a:stretch>
              </a:blipFill>
            </p:spPr>
            <p:txBody>
              <a:bodyPr/>
              <a:lstStyle/>
              <a:p>
                <a:r>
                  <a:rPr lang="en-US">
                    <a:noFill/>
                  </a:rPr>
                  <a:t> </a:t>
                </a:r>
              </a:p>
            </p:txBody>
          </p:sp>
        </mc:Fallback>
      </mc:AlternateContent>
    </p:spTree>
    <p:extLst>
      <p:ext uri="{BB962C8B-B14F-4D97-AF65-F5344CB8AC3E}">
        <p14:creationId xmlns:p14="http://schemas.microsoft.com/office/powerpoint/2010/main" val="2937576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EC99E-72AC-9F56-C703-F075668C8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2DB47-8690-0DF7-CD29-20FC5D75C326}"/>
              </a:ext>
            </a:extLst>
          </p:cNvPr>
          <p:cNvSpPr>
            <a:spLocks noGrp="1"/>
          </p:cNvSpPr>
          <p:nvPr>
            <p:ph type="title"/>
          </p:nvPr>
        </p:nvSpPr>
        <p:spPr/>
        <p:txBody>
          <a:bodyPr>
            <a:normAutofit/>
          </a:bodyPr>
          <a:lstStyle/>
          <a:p>
            <a:pPr algn="r"/>
            <a:r>
              <a:rPr lang="he-IL" sz="2800" b="1" u="sng" dirty="0"/>
              <a:t>פרק: ״שאלות קצרות״, שאלה: 1, סוג שאלה: סדרות</a:t>
            </a:r>
            <a:endParaRPr lang="en-US" sz="2800" b="1" u="sng" dirty="0"/>
          </a:p>
        </p:txBody>
      </p:sp>
      <p:sp>
        <p:nvSpPr>
          <p:cNvPr id="3" name="Content Placeholder 2">
            <a:extLst>
              <a:ext uri="{FF2B5EF4-FFF2-40B4-BE49-F238E27FC236}">
                <a16:creationId xmlns:a16="http://schemas.microsoft.com/office/drawing/2014/main" id="{FBEA81B1-2FA7-8C9E-22E3-0AC657A67A85}"/>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שאלה לדוגמה – גיאומטריה/טריגונומטריה וסדרות</a:t>
            </a:r>
            <a:endParaRPr lang="en-US" dirty="0"/>
          </a:p>
        </p:txBody>
      </p:sp>
      <p:pic>
        <p:nvPicPr>
          <p:cNvPr id="4" name="Picture 3">
            <a:extLst>
              <a:ext uri="{FF2B5EF4-FFF2-40B4-BE49-F238E27FC236}">
                <a16:creationId xmlns:a16="http://schemas.microsoft.com/office/drawing/2014/main" id="{6939CABB-5D73-1826-62E7-B18EA2E65A72}"/>
              </a:ext>
            </a:extLst>
          </p:cNvPr>
          <p:cNvPicPr>
            <a:picLocks noChangeAspect="1"/>
          </p:cNvPicPr>
          <p:nvPr/>
        </p:nvPicPr>
        <p:blipFill>
          <a:blip r:embed="rId3">
            <a:extLst>
              <a:ext uri="{28A0092B-C50C-407E-A947-70E740481C1C}">
                <a14:useLocalDpi xmlns:a14="http://schemas.microsoft.com/office/drawing/2010/main" val="0"/>
              </a:ext>
            </a:extLst>
          </a:blip>
          <a:srcRect b="57917"/>
          <a:stretch>
            <a:fillRect/>
          </a:stretch>
        </p:blipFill>
        <p:spPr>
          <a:xfrm>
            <a:off x="5968066" y="2448292"/>
            <a:ext cx="5777864" cy="3276743"/>
          </a:xfrm>
          <a:prstGeom prst="rect">
            <a:avLst/>
          </a:prstGeom>
        </p:spPr>
      </p:pic>
      <p:pic>
        <p:nvPicPr>
          <p:cNvPr id="5" name="Picture 4">
            <a:extLst>
              <a:ext uri="{FF2B5EF4-FFF2-40B4-BE49-F238E27FC236}">
                <a16:creationId xmlns:a16="http://schemas.microsoft.com/office/drawing/2014/main" id="{988980DF-C591-443F-D86E-27B794FECBD8}"/>
              </a:ext>
            </a:extLst>
          </p:cNvPr>
          <p:cNvPicPr>
            <a:picLocks noChangeAspect="1"/>
          </p:cNvPicPr>
          <p:nvPr/>
        </p:nvPicPr>
        <p:blipFill>
          <a:blip r:embed="rId3">
            <a:extLst>
              <a:ext uri="{28A0092B-C50C-407E-A947-70E740481C1C}">
                <a14:useLocalDpi xmlns:a14="http://schemas.microsoft.com/office/drawing/2010/main" val="0"/>
              </a:ext>
            </a:extLst>
          </a:blip>
          <a:srcRect t="87671"/>
          <a:stretch>
            <a:fillRect/>
          </a:stretch>
        </p:blipFill>
        <p:spPr>
          <a:xfrm>
            <a:off x="5844042" y="5725035"/>
            <a:ext cx="5901888" cy="980564"/>
          </a:xfrm>
          <a:prstGeom prst="rect">
            <a:avLst/>
          </a:prstGeom>
        </p:spPr>
      </p:pic>
      <p:pic>
        <p:nvPicPr>
          <p:cNvPr id="6" name="Picture 5">
            <a:extLst>
              <a:ext uri="{FF2B5EF4-FFF2-40B4-BE49-F238E27FC236}">
                <a16:creationId xmlns:a16="http://schemas.microsoft.com/office/drawing/2014/main" id="{17E405A7-462C-B2C0-29D3-A2285CCB23DD}"/>
              </a:ext>
            </a:extLst>
          </p:cNvPr>
          <p:cNvPicPr>
            <a:picLocks noChangeAspect="1"/>
          </p:cNvPicPr>
          <p:nvPr/>
        </p:nvPicPr>
        <p:blipFill>
          <a:blip r:embed="rId3">
            <a:extLst>
              <a:ext uri="{28A0092B-C50C-407E-A947-70E740481C1C}">
                <a14:useLocalDpi xmlns:a14="http://schemas.microsoft.com/office/drawing/2010/main" val="0"/>
              </a:ext>
            </a:extLst>
          </a:blip>
          <a:srcRect t="44267" r="19144" b="15301"/>
          <a:stretch>
            <a:fillRect/>
          </a:stretch>
        </p:blipFill>
        <p:spPr>
          <a:xfrm>
            <a:off x="0" y="2742652"/>
            <a:ext cx="5153281" cy="3472665"/>
          </a:xfrm>
          <a:prstGeom prst="rect">
            <a:avLst/>
          </a:prstGeom>
        </p:spPr>
      </p:pic>
    </p:spTree>
    <p:extLst>
      <p:ext uri="{BB962C8B-B14F-4D97-AF65-F5344CB8AC3E}">
        <p14:creationId xmlns:p14="http://schemas.microsoft.com/office/powerpoint/2010/main" val="3049690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EAAB8-D1E8-2BD4-6C6D-BDDC5016E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B5FF9-F6EC-96BE-4D41-EA06619DB0DE}"/>
              </a:ext>
            </a:extLst>
          </p:cNvPr>
          <p:cNvSpPr>
            <a:spLocks noGrp="1"/>
          </p:cNvSpPr>
          <p:nvPr>
            <p:ph type="title"/>
          </p:nvPr>
        </p:nvSpPr>
        <p:spPr/>
        <p:txBody>
          <a:bodyPr>
            <a:normAutofit/>
          </a:bodyPr>
          <a:lstStyle/>
          <a:p>
            <a:pPr algn="r"/>
            <a:r>
              <a:rPr lang="he-IL" sz="2800" b="1" u="sng" dirty="0"/>
              <a:t>פרק: ״שאלות קצרות״, שאלה: 1, סוג שאלה: סדרות</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434B6F-E5BC-2919-8886-AD3CD04A8570}"/>
                  </a:ext>
                </a:extLst>
              </p:cNvPr>
              <p:cNvSpPr>
                <a:spLocks noGrp="1"/>
              </p:cNvSpPr>
              <p:nvPr>
                <p:ph idx="1"/>
              </p:nvPr>
            </p:nvSpPr>
            <p:spPr>
              <a:xfrm>
                <a:off x="838200" y="1825624"/>
                <a:ext cx="10896600" cy="4879975"/>
              </a:xfrm>
            </p:spPr>
            <p:txBody>
              <a:bodyPr>
                <a:normAutofit fontScale="70000" lnSpcReduction="20000"/>
              </a:bodyPr>
              <a:lstStyle/>
              <a:p>
                <a:pPr marL="0" indent="0" algn="r" defTabSz="914400" rtl="1" eaLnBrk="1" latinLnBrk="0" hangingPunct="1">
                  <a:lnSpc>
                    <a:spcPct val="90000"/>
                  </a:lnSpc>
                  <a:spcBef>
                    <a:spcPts val="1000"/>
                  </a:spcBef>
                  <a:buNone/>
                </a:pPr>
                <a:r>
                  <a:rPr lang="he-IL" dirty="0"/>
                  <a:t>פתרון סעיף (1)</a:t>
                </a:r>
              </a:p>
              <a:p>
                <a:pPr marL="0" indent="0" algn="r" rtl="1">
                  <a:buNone/>
                </a:pPr>
                <a:r>
                  <a:rPr lang="he-IL" dirty="0"/>
                  <a:t>ככל שהסדרה מתקדמת (</a:t>
                </a:r>
                <a:r>
                  <a:rPr lang="en-US" dirty="0"/>
                  <a:t>n</a:t>
                </a:r>
                <a:r>
                  <a:rPr lang="he-IL" dirty="0"/>
                  <a:t> גדל) כך הזווית ממשיכה להתחלק פי 2 החל מ-</a:t>
                </a:r>
                <a14:m>
                  <m:oMath xmlns:m="http://schemas.openxmlformats.org/officeDocument/2006/math">
                    <m:r>
                      <a:rPr lang="en-US" b="0" i="1" smtClean="0">
                        <a:latin typeface="Cambria Math" panose="02040503050406030204" pitchFamily="18" charset="0"/>
                      </a:rPr>
                      <m:t>𝛼</m:t>
                    </m:r>
                  </m:oMath>
                </a14:m>
                <a:r>
                  <a:rPr lang="he-IL" dirty="0"/>
                  <a:t>. לכן – סדרת</a:t>
                </a:r>
                <a:br>
                  <a:rPr lang="en-US" dirty="0"/>
                </a:br>
                <a:br>
                  <a:rPr lang="en-US" dirty="0"/>
                </a:br>
                <a:r>
                  <a:rPr lang="he-IL" dirty="0"/>
                  <a:t>הזוויות הינה הסדרה</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𝛼</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r>
                              <a:rPr lang="en-US" b="0" i="1" smtClean="0">
                                <a:latin typeface="Cambria Math" panose="02040503050406030204" pitchFamily="18" charset="0"/>
                              </a:rPr>
                              <m:t>−1</m:t>
                            </m:r>
                          </m:sup>
                        </m:sSup>
                      </m:den>
                    </m:f>
                    <m:r>
                      <a:rPr lang="he-IL" b="1" i="0" smtClean="0">
                        <a:latin typeface="Cambria Math" panose="02040503050406030204" pitchFamily="18" charset="0"/>
                      </a:rPr>
                      <m:t> </m:t>
                    </m:r>
                  </m:oMath>
                </a14:m>
                <a:r>
                  <a:rPr lang="he-IL" b="1" dirty="0"/>
                  <a:t>. </a:t>
                </a:r>
                <a:r>
                  <a:rPr lang="he-IL" dirty="0"/>
                  <a:t>הערה: החזקה היא </a:t>
                </a:r>
                <a:r>
                  <a:rPr lang="en-US" dirty="0"/>
                  <a:t>n-1</a:t>
                </a:r>
                <a:r>
                  <a:rPr lang="he-IL" dirty="0"/>
                  <a:t> מכיוון שהזווית הראשונה הוא אלפא, ולא </a:t>
                </a:r>
                <a:br>
                  <a:rPr lang="en-US" dirty="0"/>
                </a:br>
                <a:br>
                  <a:rPr lang="en-US" dirty="0"/>
                </a:br>
                <a:r>
                  <a:rPr lang="he-IL" dirty="0"/>
                  <a:t>חצי אלפא. </a:t>
                </a:r>
              </a:p>
              <a:p>
                <a:pPr marL="0" indent="0" algn="r" rtl="1">
                  <a:buNone/>
                </a:pPr>
                <a:br>
                  <a:rPr lang="en-US" b="1" dirty="0"/>
                </a:br>
                <a:br>
                  <a:rPr lang="en-US" b="1" dirty="0"/>
                </a:br>
                <a:r>
                  <a:rPr lang="he-IL" dirty="0"/>
                  <a:t>נוכיח כי הסדרה הנדסית:</a:t>
                </a:r>
              </a:p>
              <a:p>
                <a:pPr marL="0" indent="0" algn="r" rtl="1">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r>
                                <a:rPr lang="en-US" b="0" i="1" smtClean="0">
                                  <a:latin typeface="Cambria Math" panose="02040503050406030204" pitchFamily="18" charset="0"/>
                                </a:rPr>
                                <m:t>𝛼</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den>
                          </m:f>
                        </m:num>
                        <m:den>
                          <m:f>
                            <m:fPr>
                              <m:ctrlPr>
                                <a:rPr lang="en-US" b="0" i="1" smtClean="0">
                                  <a:latin typeface="Cambria Math" panose="02040503050406030204" pitchFamily="18" charset="0"/>
                                </a:rPr>
                              </m:ctrlPr>
                            </m:fPr>
                            <m:num>
                              <m:r>
                                <a:rPr lang="en-US" b="0" i="1" smtClean="0">
                                  <a:latin typeface="Cambria Math" panose="02040503050406030204" pitchFamily="18" charset="0"/>
                                </a:rPr>
                                <m:t>𝛼</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r>
                                    <a:rPr lang="en-US" b="0" i="1" smtClean="0">
                                      <a:latin typeface="Cambria Math" panose="02040503050406030204" pitchFamily="18" charset="0"/>
                                    </a:rPr>
                                    <m:t>−1</m:t>
                                  </m:r>
                                </m:sup>
                              </m:sSup>
                            </m:den>
                          </m:f>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r>
                                <a:rPr lang="en-US" b="0" i="1" smtClean="0">
                                  <a:latin typeface="Cambria Math" panose="02040503050406030204" pitchFamily="18" charset="0"/>
                                </a:rPr>
                                <m:t>−1</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a:p>
                <a:pPr marL="0" indent="0" algn="r" rtl="1">
                  <a:buNone/>
                </a:pPr>
                <a:br>
                  <a:rPr lang="en-US" dirty="0"/>
                </a:br>
                <a:r>
                  <a:rPr lang="he-IL" dirty="0"/>
                  <a:t>והסדרה היא סדרה הנדסית ומנתה חצי, בין 1 ל-0, ולכן הסדרה גם מתכנסת. ניעזר בנוסחת הסכום המתאימה ונציב בו את הנתון כי הסכום שקול ל-240 מעלות:</a:t>
                </a:r>
              </a:p>
              <a:p>
                <a:pPr marL="0" indent="0" algn="r" rtl="1">
                  <a:buNone/>
                </a:pPr>
                <a:endParaRPr lang="he-IL" dirty="0"/>
              </a:p>
              <a:p>
                <a:pPr marL="0" indent="0" algn="r" rtl="1">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num>
                        <m:den>
                          <m:r>
                            <a:rPr lang="en-US" b="0" i="1" smtClean="0">
                              <a:latin typeface="Cambria Math" panose="02040503050406030204" pitchFamily="18" charset="0"/>
                            </a:rPr>
                            <m:t>1−</m:t>
                          </m:r>
                          <m:r>
                            <a:rPr lang="en-US" b="0" i="1" smtClean="0">
                              <a:latin typeface="Cambria Math" panose="02040503050406030204" pitchFamily="18" charset="0"/>
                            </a:rPr>
                            <m:t>𝑞</m:t>
                          </m:r>
                        </m:den>
                      </m:f>
                      <m:r>
                        <a:rPr lang="en-US" b="0" i="1" smtClean="0">
                          <a:latin typeface="Cambria Math" panose="02040503050406030204" pitchFamily="18" charset="0"/>
                        </a:rPr>
                        <m:t>=2</m:t>
                      </m:r>
                      <m:r>
                        <a:rPr lang="en-US" b="0" i="1" smtClean="0">
                          <a:latin typeface="Cambria Math" panose="02040503050406030204" pitchFamily="18" charset="0"/>
                        </a:rPr>
                        <m:t>𝛼</m:t>
                      </m:r>
                      <m:r>
                        <a:rPr lang="he-IL" b="0" i="1" smtClean="0">
                          <a:latin typeface="Cambria Math" panose="02040503050406030204" pitchFamily="18" charset="0"/>
                        </a:rPr>
                        <m:t>=240</m:t>
                      </m:r>
                      <m:r>
                        <a:rPr lang="en-US" b="0" i="1" smtClean="0">
                          <a:latin typeface="Cambria Math" panose="02040503050406030204" pitchFamily="18" charset="0"/>
                        </a:rPr>
                        <m:t>°→</m:t>
                      </m:r>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𝟏𝟐𝟎</m:t>
                      </m:r>
                      <m:r>
                        <a:rPr lang="en-US" b="1" i="1" smtClean="0">
                          <a:latin typeface="Cambria Math" panose="02040503050406030204" pitchFamily="18" charset="0"/>
                        </a:rPr>
                        <m:t>°.</m:t>
                      </m:r>
                    </m:oMath>
                  </m:oMathPara>
                </a14:m>
                <a:endParaRPr lang="he-IL" b="1" dirty="0"/>
              </a:p>
            </p:txBody>
          </p:sp>
        </mc:Choice>
        <mc:Fallback xmlns="">
          <p:sp>
            <p:nvSpPr>
              <p:cNvPr id="3" name="Content Placeholder 2">
                <a:extLst>
                  <a:ext uri="{FF2B5EF4-FFF2-40B4-BE49-F238E27FC236}">
                    <a16:creationId xmlns:a16="http://schemas.microsoft.com/office/drawing/2014/main" id="{26434B6F-E5BC-2919-8886-AD3CD04A8570}"/>
                  </a:ext>
                </a:extLst>
              </p:cNvPr>
              <p:cNvSpPr>
                <a:spLocks noGrp="1" noRot="1" noChangeAspect="1" noMove="1" noResize="1" noEditPoints="1" noAdjustHandles="1" noChangeArrowheads="1" noChangeShapeType="1" noTextEdit="1"/>
              </p:cNvSpPr>
              <p:nvPr>
                <p:ph idx="1"/>
              </p:nvPr>
            </p:nvSpPr>
            <p:spPr>
              <a:xfrm>
                <a:off x="838200" y="1825624"/>
                <a:ext cx="10896600" cy="4879975"/>
              </a:xfrm>
              <a:blipFill>
                <a:blip r:embed="rId3"/>
                <a:stretch>
                  <a:fillRect t="-2338" r="-466"/>
                </a:stretch>
              </a:blipFill>
            </p:spPr>
            <p:txBody>
              <a:bodyPr/>
              <a:lstStyle/>
              <a:p>
                <a:r>
                  <a:rPr lang="en-US">
                    <a:noFill/>
                  </a:rPr>
                  <a:t> </a:t>
                </a:r>
              </a:p>
            </p:txBody>
          </p:sp>
        </mc:Fallback>
      </mc:AlternateContent>
    </p:spTree>
    <p:extLst>
      <p:ext uri="{BB962C8B-B14F-4D97-AF65-F5344CB8AC3E}">
        <p14:creationId xmlns:p14="http://schemas.microsoft.com/office/powerpoint/2010/main" val="1827041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693FA-8EE9-A238-995C-6CD9EC2046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4A382E-156C-D7FD-B067-94C1850B4ABE}"/>
              </a:ext>
            </a:extLst>
          </p:cNvPr>
          <p:cNvSpPr>
            <a:spLocks noGrp="1"/>
          </p:cNvSpPr>
          <p:nvPr>
            <p:ph type="title"/>
          </p:nvPr>
        </p:nvSpPr>
        <p:spPr/>
        <p:txBody>
          <a:bodyPr>
            <a:normAutofit/>
          </a:bodyPr>
          <a:lstStyle/>
          <a:p>
            <a:pPr algn="r"/>
            <a:r>
              <a:rPr lang="he-IL" sz="2800" b="1" u="sng" dirty="0"/>
              <a:t>פרק: ״שאלות קצרות״, שאלה: 1, סוג שאלה: סדרות</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CF885A-0021-7DED-F07E-EA95F17CA43A}"/>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פתרון סעיף (2)</a:t>
                </a:r>
              </a:p>
              <a:p>
                <a:pPr marL="0" indent="0" algn="r" rtl="1">
                  <a:buNone/>
                </a:pPr>
                <a:r>
                  <a:rPr lang="he-IL" dirty="0"/>
                  <a:t>כל המשולשים בסדרה הם משולשים שווי שוקיים הנוצרים ע״י רדיוסים במעגל. נסמן רדיוס במעגל כ-</a:t>
                </a:r>
                <a:r>
                  <a:rPr lang="en-US" dirty="0"/>
                  <a:t>R</a:t>
                </a:r>
                <a:r>
                  <a:rPr lang="he-IL" dirty="0"/>
                  <a:t> ומכאן נוכל להיעזר בנוסחת שטח טריגונומטרית לפי זוג צלעות והזווית הכלואה ביניהן על מנת למצוא את סדרת שטחי המשולשים:</a:t>
                </a:r>
                <a:br>
                  <a:rPr lang="en-US" dirty="0"/>
                </a:br>
                <a:endParaRPr lang="he-IL" dirty="0"/>
              </a:p>
              <a:p>
                <a:pPr marL="0" indent="0" algn="r" rtl="1">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i="1">
                              <a:latin typeface="Cambria Math" panose="02040503050406030204" pitchFamily="18" charset="0"/>
                            </a:rPr>
                            <m:t>S</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120°</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r>
                                        <a:rPr lang="en-US" b="0" i="1" smtClean="0">
                                          <a:latin typeface="Cambria Math" panose="02040503050406030204" pitchFamily="18" charset="0"/>
                                        </a:rPr>
                                        <m:t>−1</m:t>
                                      </m:r>
                                    </m:sup>
                                  </m:sSup>
                                </m:den>
                              </m:f>
                            </m:e>
                          </m:d>
                          <m:r>
                            <a:rPr lang="he-IL"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240°</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den>
                                  </m:f>
                                </m:e>
                              </m:d>
                            </m:e>
                          </m:func>
                        </m:e>
                      </m:func>
                    </m:oMath>
                  </m:oMathPara>
                </a14:m>
                <a:endParaRPr lang="he-IL" b="1" dirty="0"/>
              </a:p>
              <a:p>
                <a:pPr marL="0" indent="0" algn="r" rtl="1">
                  <a:buNone/>
                </a:pPr>
                <a:br>
                  <a:rPr lang="en-US" dirty="0"/>
                </a:br>
                <a:r>
                  <a:rPr lang="he-IL" dirty="0"/>
                  <a:t>נשים לב </a:t>
                </a:r>
                <a:r>
                  <a:rPr lang="he-IL" b="1" dirty="0"/>
                  <a:t>שהסדרה אינה הנדסית </a:t>
                </a:r>
                <a:r>
                  <a:rPr lang="he-IL" dirty="0"/>
                  <a:t>משום ש-</a:t>
                </a:r>
                <a14:m>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3</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m:t>
                            </m:r>
                          </m:sub>
                        </m:sSub>
                      </m:den>
                    </m:f>
                  </m:oMath>
                </a14:m>
                <a:r>
                  <a:rPr lang="he-IL" dirty="0"/>
                  <a:t>. (הראו בעצמכם!)</a:t>
                </a:r>
              </a:p>
            </p:txBody>
          </p:sp>
        </mc:Choice>
        <mc:Fallback xmlns="">
          <p:sp>
            <p:nvSpPr>
              <p:cNvPr id="3" name="Content Placeholder 2">
                <a:extLst>
                  <a:ext uri="{FF2B5EF4-FFF2-40B4-BE49-F238E27FC236}">
                    <a16:creationId xmlns:a16="http://schemas.microsoft.com/office/drawing/2014/main" id="{98CF885A-0021-7DED-F07E-EA95F17CA43A}"/>
                  </a:ext>
                </a:extLst>
              </p:cNvPr>
              <p:cNvSpPr>
                <a:spLocks noGrp="1" noRot="1" noChangeAspect="1" noMove="1" noResize="1" noEditPoints="1" noAdjustHandles="1" noChangeArrowheads="1" noChangeShapeType="1" noTextEdit="1"/>
              </p:cNvSpPr>
              <p:nvPr>
                <p:ph idx="1"/>
              </p:nvPr>
            </p:nvSpPr>
            <p:spPr>
              <a:xfrm>
                <a:off x="838200" y="1825624"/>
                <a:ext cx="10896600" cy="4879975"/>
              </a:xfrm>
              <a:blipFill>
                <a:blip r:embed="rId3"/>
                <a:stretch>
                  <a:fillRect l="-233" t="-2078" r="-1048"/>
                </a:stretch>
              </a:blipFill>
            </p:spPr>
            <p:txBody>
              <a:bodyPr/>
              <a:lstStyle/>
              <a:p>
                <a:r>
                  <a:rPr lang="en-US">
                    <a:noFill/>
                  </a:rPr>
                  <a:t> </a:t>
                </a:r>
              </a:p>
            </p:txBody>
          </p:sp>
        </mc:Fallback>
      </mc:AlternateContent>
    </p:spTree>
    <p:extLst>
      <p:ext uri="{BB962C8B-B14F-4D97-AF65-F5344CB8AC3E}">
        <p14:creationId xmlns:p14="http://schemas.microsoft.com/office/powerpoint/2010/main" val="3308277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DE274-2B60-DEB7-4E0C-11B9834DA0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923D0E-4F15-C7E2-F490-EC9C7BEB7F8F}"/>
              </a:ext>
            </a:extLst>
          </p:cNvPr>
          <p:cNvSpPr>
            <a:spLocks noGrp="1"/>
          </p:cNvSpPr>
          <p:nvPr>
            <p:ph type="title"/>
          </p:nvPr>
        </p:nvSpPr>
        <p:spPr/>
        <p:txBody>
          <a:bodyPr>
            <a:normAutofit/>
          </a:bodyPr>
          <a:lstStyle/>
          <a:p>
            <a:pPr algn="ctr"/>
            <a:r>
              <a:rPr lang="he-IL" sz="2400" b="1" u="sng" dirty="0"/>
              <a:t>סיכום קצר: מה צריך לדעת בשביל השאלה הקצרה בסדרות?</a:t>
            </a:r>
            <a:endParaRPr lang="en-US" sz="24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28A059-E73A-D08E-25F4-DE99D23BAC64}"/>
                  </a:ext>
                </a:extLst>
              </p:cNvPr>
              <p:cNvSpPr>
                <a:spLocks noGrp="1"/>
              </p:cNvSpPr>
              <p:nvPr>
                <p:ph idx="1"/>
              </p:nvPr>
            </p:nvSpPr>
            <p:spPr>
              <a:xfrm>
                <a:off x="124691" y="1825624"/>
                <a:ext cx="11790217" cy="4838411"/>
              </a:xfrm>
            </p:spPr>
            <p:txBody>
              <a:bodyPr>
                <a:normAutofit fontScale="85000" lnSpcReduction="20000"/>
              </a:bodyPr>
              <a:lstStyle/>
              <a:p>
                <a:pPr algn="r" defTabSz="914400" rtl="1" eaLnBrk="1" latinLnBrk="0" hangingPunct="1">
                  <a:lnSpc>
                    <a:spcPct val="90000"/>
                  </a:lnSpc>
                  <a:spcBef>
                    <a:spcPts val="1000"/>
                  </a:spcBef>
                  <a:buFont typeface="Wingdings" pitchFamily="2" charset="2"/>
                  <a:buChar char="ü"/>
                </a:pPr>
                <a:r>
                  <a:rPr lang="he-IL" dirty="0"/>
                  <a:t> חוקי חזקות ושורשים</a:t>
                </a:r>
              </a:p>
              <a:p>
                <a:pPr algn="r" defTabSz="914400" rtl="1" eaLnBrk="1" latinLnBrk="0" hangingPunct="1">
                  <a:lnSpc>
                    <a:spcPct val="90000"/>
                  </a:lnSpc>
                  <a:spcBef>
                    <a:spcPts val="1000"/>
                  </a:spcBef>
                  <a:buFont typeface="Wingdings" pitchFamily="2" charset="2"/>
                  <a:buChar char="ü"/>
                </a:pPr>
                <a:r>
                  <a:rPr lang="he-IL" dirty="0"/>
                  <a:t> אלגברה של שברים (כולל מכנה משותף)</a:t>
                </a:r>
              </a:p>
              <a:p>
                <a:pPr algn="r" defTabSz="914400" rtl="1" eaLnBrk="1" latinLnBrk="0" hangingPunct="1">
                  <a:lnSpc>
                    <a:spcPct val="90000"/>
                  </a:lnSpc>
                  <a:spcBef>
                    <a:spcPts val="1000"/>
                  </a:spcBef>
                  <a:buFont typeface="Wingdings" pitchFamily="2" charset="2"/>
                  <a:buChar char="ü"/>
                </a:pPr>
                <a:r>
                  <a:rPr lang="he-IL" dirty="0"/>
                  <a:t> פתרון משוואה מהסוג </a:t>
                </a:r>
                <a14:m>
                  <m:oMath xmlns:m="http://schemas.openxmlformats.org/officeDocument/2006/math">
                    <m:sSup>
                      <m:sSupPr>
                        <m:ctrlPr>
                          <a:rPr lang="en-US" b="0" i="1" smtClean="0">
                            <a:latin typeface="Cambria Math" panose="02040503050406030204" pitchFamily="18" charset="0"/>
                          </a:rPr>
                        </m:ctrlPr>
                      </m:sSupPr>
                      <m:e>
                        <m:r>
                          <a:rPr lang="he-IL" b="0" i="1" smtClean="0">
                            <a:latin typeface="Cambria Math" panose="02040503050406030204" pitchFamily="18" charset="0"/>
                          </a:rPr>
                          <m:t>𝑎</m:t>
                        </m:r>
                      </m:e>
                      <m:sup>
                        <m:r>
                          <a:rPr lang="en-US" b="0" i="1" smtClean="0">
                            <a:latin typeface="Cambria Math" panose="02040503050406030204" pitchFamily="18" charset="0"/>
                          </a:rPr>
                          <m:t>𝑛</m:t>
                        </m:r>
                      </m:sup>
                    </m:sSup>
                    <m:r>
                      <a:rPr lang="en-US" b="0" i="0" smtClean="0">
                        <a:latin typeface="Cambria Math" panose="02040503050406030204" pitchFamily="18" charset="0"/>
                      </a:rPr>
                      <m:t>=</m:t>
                    </m:r>
                    <m:r>
                      <m:rPr>
                        <m:sty m:val="p"/>
                      </m:rPr>
                      <a:rPr lang="en-US" b="0" i="0" smtClean="0">
                        <a:latin typeface="Cambria Math" panose="02040503050406030204" pitchFamily="18" charset="0"/>
                      </a:rPr>
                      <m:t>b</m:t>
                    </m:r>
                  </m:oMath>
                </a14:m>
                <a:r>
                  <a:rPr lang="he-IL" dirty="0"/>
                  <a:t> בעזרת לחצן ה-</a:t>
                </a:r>
                <a:r>
                  <a:rPr lang="en-US" dirty="0"/>
                  <a:t>log</a:t>
                </a:r>
                <a:r>
                  <a:rPr lang="he-IL" dirty="0"/>
                  <a:t> במחשבון</a:t>
                </a:r>
              </a:p>
              <a:p>
                <a:pPr algn="r" defTabSz="914400" rtl="1" eaLnBrk="1" latinLnBrk="0" hangingPunct="1">
                  <a:lnSpc>
                    <a:spcPct val="90000"/>
                  </a:lnSpc>
                  <a:spcBef>
                    <a:spcPts val="1000"/>
                  </a:spcBef>
                  <a:buFont typeface="Wingdings" pitchFamily="2" charset="2"/>
                  <a:buChar char="ü"/>
                </a:pPr>
                <a:r>
                  <a:rPr lang="he-IL" dirty="0"/>
                  <a:t> הוכחת סדרה הנדסית</a:t>
                </a:r>
              </a:p>
              <a:p>
                <a:pPr algn="r" defTabSz="914400" rtl="1" eaLnBrk="1" latinLnBrk="0" hangingPunct="1">
                  <a:lnSpc>
                    <a:spcPct val="90000"/>
                  </a:lnSpc>
                  <a:spcBef>
                    <a:spcPts val="1000"/>
                  </a:spcBef>
                  <a:buFont typeface="Wingdings" pitchFamily="2" charset="2"/>
                  <a:buChar char="ü"/>
                </a:pPr>
                <a:r>
                  <a:rPr lang="he-IL" dirty="0"/>
                  <a:t> פירוק נתונים על הסדרה לאבני יסוד של האיבר הראשון ומנת הסדרה באמצעות נוסחת הנסיגה ונוסחת האיבר הכללי</a:t>
                </a:r>
              </a:p>
              <a:p>
                <a:pPr algn="r" defTabSz="914400" rtl="1" eaLnBrk="1" latinLnBrk="0" hangingPunct="1">
                  <a:lnSpc>
                    <a:spcPct val="90000"/>
                  </a:lnSpc>
                  <a:spcBef>
                    <a:spcPts val="1000"/>
                  </a:spcBef>
                  <a:buFont typeface="Wingdings" pitchFamily="2" charset="2"/>
                  <a:buChar char="ü"/>
                </a:pPr>
                <a:r>
                  <a:rPr lang="he-IL" dirty="0"/>
                  <a:t> פתרון מערכת משוואות</a:t>
                </a:r>
              </a:p>
              <a:p>
                <a:pPr algn="r" defTabSz="914400" rtl="1" eaLnBrk="1" latinLnBrk="0" hangingPunct="1">
                  <a:lnSpc>
                    <a:spcPct val="90000"/>
                  </a:lnSpc>
                  <a:spcBef>
                    <a:spcPts val="1000"/>
                  </a:spcBef>
                  <a:buFont typeface="Wingdings" pitchFamily="2" charset="2"/>
                  <a:buChar char="ü"/>
                </a:pPr>
                <a:r>
                  <a:rPr lang="he-IL" dirty="0"/>
                  <a:t> נוסחת סכום סדרה הנדסית עד האיבר ה-</a:t>
                </a:r>
                <a:r>
                  <a:rPr lang="en-US" dirty="0"/>
                  <a:t>n</a:t>
                </a:r>
                <a:endParaRPr lang="he-IL" dirty="0"/>
              </a:p>
              <a:p>
                <a:pPr algn="r" defTabSz="914400" rtl="1" eaLnBrk="1" latinLnBrk="0" hangingPunct="1">
                  <a:lnSpc>
                    <a:spcPct val="90000"/>
                  </a:lnSpc>
                  <a:spcBef>
                    <a:spcPts val="1000"/>
                  </a:spcBef>
                  <a:buFont typeface="Wingdings" pitchFamily="2" charset="2"/>
                  <a:buChar char="ü"/>
                </a:pPr>
                <a:r>
                  <a:rPr lang="he-IL" dirty="0"/>
                  <a:t> נוסחת סכום סדרה הנדסית אינסופית מתכנסת</a:t>
                </a:r>
              </a:p>
              <a:p>
                <a:pPr algn="r" defTabSz="914400" rtl="1" eaLnBrk="1" latinLnBrk="0" hangingPunct="1">
                  <a:lnSpc>
                    <a:spcPct val="90000"/>
                  </a:lnSpc>
                  <a:spcBef>
                    <a:spcPts val="1000"/>
                  </a:spcBef>
                  <a:buFont typeface="Wingdings" pitchFamily="2" charset="2"/>
                  <a:buChar char="ü"/>
                </a:pPr>
                <a:r>
                  <a:rPr lang="he-IL" dirty="0"/>
                  <a:t> תכונות סדרה מתכנסת והוכחת התכנסות</a:t>
                </a:r>
              </a:p>
              <a:p>
                <a:pPr algn="r" defTabSz="914400" rtl="1" eaLnBrk="1" latinLnBrk="0" hangingPunct="1">
                  <a:lnSpc>
                    <a:spcPct val="90000"/>
                  </a:lnSpc>
                  <a:spcBef>
                    <a:spcPts val="1000"/>
                  </a:spcBef>
                  <a:buFont typeface="Wingdings" pitchFamily="2" charset="2"/>
                  <a:buChar char="ü"/>
                </a:pPr>
                <a:r>
                  <a:rPr lang="he-IL" dirty="0"/>
                  <a:t> סדרה עולה, יורדת וסדרה לא עולה ולא יורדת</a:t>
                </a:r>
              </a:p>
              <a:p>
                <a:pPr algn="r" defTabSz="914400" rtl="1" eaLnBrk="1" latinLnBrk="0" hangingPunct="1">
                  <a:lnSpc>
                    <a:spcPct val="90000"/>
                  </a:lnSpc>
                  <a:spcBef>
                    <a:spcPts val="1000"/>
                  </a:spcBef>
                  <a:buFont typeface="Wingdings" pitchFamily="2" charset="2"/>
                  <a:buChar char="ü"/>
                </a:pPr>
                <a:r>
                  <a:rPr lang="he-IL" dirty="0"/>
                  <a:t> סכום איברים זוגיים ואי-זוגיים של סדרה</a:t>
                </a:r>
              </a:p>
              <a:p>
                <a:pPr algn="r" rtl="1">
                  <a:buFont typeface="Wingdings" pitchFamily="2" charset="2"/>
                  <a:buChar char="ü"/>
                </a:pPr>
                <a:r>
                  <a:rPr lang="he-IL" dirty="0"/>
                  <a:t> סכום </a:t>
                </a:r>
                <a:r>
                  <a:rPr lang="en-US" dirty="0"/>
                  <a:t> </a:t>
                </a:r>
                <a:r>
                  <a:rPr lang="he-IL" dirty="0"/>
                  <a:t>kהאיברים </a:t>
                </a:r>
                <a:r>
                  <a:rPr lang="he-IL" b="1" dirty="0"/>
                  <a:t>האחרונים</a:t>
                </a:r>
                <a:r>
                  <a:rPr lang="he-IL" dirty="0"/>
                  <a:t> בסדרה הנדסית – ביטוי מתמטי (</a:t>
                </a:r>
                <a14:m>
                  <m:oMath xmlns:m="http://schemas.openxmlformats.org/officeDocument/2006/math">
                    <m:r>
                      <a:rPr lang="he-IL">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𝑘</m:t>
                        </m:r>
                      </m:sub>
                    </m:sSub>
                  </m:oMath>
                </a14:m>
                <a:endParaRPr lang="he-IL" dirty="0"/>
              </a:p>
              <a:p>
                <a:pPr marL="0" indent="0" algn="r" defTabSz="914400" rtl="1" eaLnBrk="1" latinLnBrk="0" hangingPunct="1">
                  <a:lnSpc>
                    <a:spcPct val="90000"/>
                  </a:lnSpc>
                  <a:spcBef>
                    <a:spcPts val="1000"/>
                  </a:spcBef>
                  <a:buNone/>
                </a:pPr>
                <a:endParaRPr lang="he-IL" dirty="0"/>
              </a:p>
            </p:txBody>
          </p:sp>
        </mc:Choice>
        <mc:Fallback xmlns="">
          <p:sp>
            <p:nvSpPr>
              <p:cNvPr id="3" name="Content Placeholder 2">
                <a:extLst>
                  <a:ext uri="{FF2B5EF4-FFF2-40B4-BE49-F238E27FC236}">
                    <a16:creationId xmlns:a16="http://schemas.microsoft.com/office/drawing/2014/main" id="{5A28A059-E73A-D08E-25F4-DE99D23BAC64}"/>
                  </a:ext>
                </a:extLst>
              </p:cNvPr>
              <p:cNvSpPr>
                <a:spLocks noGrp="1" noRot="1" noChangeAspect="1" noMove="1" noResize="1" noEditPoints="1" noAdjustHandles="1" noChangeArrowheads="1" noChangeShapeType="1" noTextEdit="1"/>
              </p:cNvSpPr>
              <p:nvPr>
                <p:ph idx="1"/>
              </p:nvPr>
            </p:nvSpPr>
            <p:spPr>
              <a:xfrm>
                <a:off x="124691" y="1825624"/>
                <a:ext cx="11790217" cy="4838411"/>
              </a:xfrm>
              <a:blipFill>
                <a:blip r:embed="rId3"/>
                <a:stretch>
                  <a:fillRect t="-2880" r="-753" b="-10209"/>
                </a:stretch>
              </a:blipFill>
            </p:spPr>
            <p:txBody>
              <a:bodyPr/>
              <a:lstStyle/>
              <a:p>
                <a:r>
                  <a:rPr lang="en-US">
                    <a:noFill/>
                  </a:rPr>
                  <a:t> </a:t>
                </a:r>
              </a:p>
            </p:txBody>
          </p:sp>
        </mc:Fallback>
      </mc:AlternateContent>
    </p:spTree>
    <p:extLst>
      <p:ext uri="{BB962C8B-B14F-4D97-AF65-F5344CB8AC3E}">
        <p14:creationId xmlns:p14="http://schemas.microsoft.com/office/powerpoint/2010/main" val="2093003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39FF-6C15-ED2C-F9D1-3DFEA9120949}"/>
              </a:ext>
            </a:extLst>
          </p:cNvPr>
          <p:cNvSpPr>
            <a:spLocks noGrp="1"/>
          </p:cNvSpPr>
          <p:nvPr>
            <p:ph type="title"/>
          </p:nvPr>
        </p:nvSpPr>
        <p:spPr/>
        <p:txBody>
          <a:bodyPr>
            <a:normAutofit/>
          </a:bodyPr>
          <a:lstStyle/>
          <a:p>
            <a:pPr algn="r"/>
            <a:r>
              <a:rPr lang="he-IL" sz="2800" b="1" u="sng"/>
              <a:t>פרק: ״שאלות קצרות״, שאלה: 1, סוג שאלה: גיאומטריה וטריגונומטריה במישור</a:t>
            </a:r>
            <a:endParaRPr lang="en-US" sz="2800" b="1" u="sng" dirty="0"/>
          </a:p>
        </p:txBody>
      </p:sp>
      <p:sp>
        <p:nvSpPr>
          <p:cNvPr id="3" name="Content Placeholder 2">
            <a:extLst>
              <a:ext uri="{FF2B5EF4-FFF2-40B4-BE49-F238E27FC236}">
                <a16:creationId xmlns:a16="http://schemas.microsoft.com/office/drawing/2014/main" id="{3266A5C9-0000-ED8F-0022-DD32CC6B5059}"/>
              </a:ext>
            </a:extLst>
          </p:cNvPr>
          <p:cNvSpPr>
            <a:spLocks noGrp="1"/>
          </p:cNvSpPr>
          <p:nvPr>
            <p:ph idx="1"/>
          </p:nvPr>
        </p:nvSpPr>
        <p:spPr/>
        <p:txBody>
          <a:bodyPr>
            <a:normAutofit fontScale="92500" lnSpcReduction="10000"/>
          </a:bodyPr>
          <a:lstStyle/>
          <a:p>
            <a:pPr marL="0" indent="0" algn="r" defTabSz="914400" rtl="1" eaLnBrk="1" latinLnBrk="0" hangingPunct="1">
              <a:lnSpc>
                <a:spcPct val="90000"/>
              </a:lnSpc>
              <a:spcBef>
                <a:spcPts val="1000"/>
              </a:spcBef>
              <a:buNone/>
            </a:pPr>
            <a:r>
              <a:rPr lang="he-IL"/>
              <a:t>ניתן לראות שהשאלה הגיאומטרית הארוכה (שאלה 4 בקובץ הבגרות) עוסקת בעיקר במעגל ובדמיון משולשים. לכן, השאלה הקצרה העוסקת בגיאומטריה ובטריגונומטריה תדון במשפטים יוצאי דופן – </a:t>
            </a:r>
            <a:r>
              <a:rPr lang="he-IL" i="1"/>
              <a:t>יתר למשולש ישר זווית</a:t>
            </a:r>
            <a:r>
              <a:rPr lang="he-IL"/>
              <a:t>, </a:t>
            </a:r>
            <a:r>
              <a:rPr lang="he-IL" i="1"/>
              <a:t>משולש שזוויותיו הן 30,60,90</a:t>
            </a:r>
            <a:r>
              <a:rPr lang="he-IL"/>
              <a:t>, </a:t>
            </a:r>
            <a:r>
              <a:rPr lang="he-IL" i="1"/>
              <a:t>תכונות המרובעים, נוסחאות השטח הטריגונומטריות.</a:t>
            </a:r>
          </a:p>
          <a:p>
            <a:pPr marL="0" indent="0" algn="r" defTabSz="914400" rtl="1" eaLnBrk="1" latinLnBrk="0" hangingPunct="1">
              <a:lnSpc>
                <a:spcPct val="90000"/>
              </a:lnSpc>
              <a:spcBef>
                <a:spcPts val="1000"/>
              </a:spcBef>
              <a:buNone/>
            </a:pPr>
            <a:endParaRPr lang="he-IL" i="1"/>
          </a:p>
          <a:p>
            <a:pPr marL="0" indent="0" algn="r" defTabSz="914400" rtl="1" eaLnBrk="1" latinLnBrk="0" hangingPunct="1">
              <a:lnSpc>
                <a:spcPct val="90000"/>
              </a:lnSpc>
              <a:spcBef>
                <a:spcPts val="1000"/>
              </a:spcBef>
              <a:buNone/>
            </a:pPr>
            <a:r>
              <a:rPr lang="he-IL"/>
              <a:t>ישנו נוהג מסוים שלעיתים השאלה הגיאומטרית הקצרה ממוקדת בעולם גיאומטרי אחד – לדוגמה, שאלה שלמה שהפתרון לה הוא עם </a:t>
            </a:r>
            <a:r>
              <a:rPr lang="he-IL" i="1"/>
              <a:t>משפטי הדמיון, משפט חוצה הזווית ומשפטי תאלס</a:t>
            </a:r>
            <a:r>
              <a:rPr lang="he-IL"/>
              <a:t> או לחילופין שאלה שלמה על </a:t>
            </a:r>
            <a:r>
              <a:rPr lang="he-IL" i="1"/>
              <a:t>תכונות המשיק למעגל</a:t>
            </a:r>
            <a:r>
              <a:rPr lang="he-IL"/>
              <a:t>...</a:t>
            </a:r>
          </a:p>
          <a:p>
            <a:pPr marL="0" indent="0" algn="r" defTabSz="914400" rtl="1" eaLnBrk="1" latinLnBrk="0" hangingPunct="1">
              <a:lnSpc>
                <a:spcPct val="90000"/>
              </a:lnSpc>
              <a:spcBef>
                <a:spcPts val="1000"/>
              </a:spcBef>
              <a:buNone/>
            </a:pPr>
            <a:br>
              <a:rPr lang="en-US"/>
            </a:br>
            <a:r>
              <a:rPr lang="he-IL"/>
              <a:t>בדרך כלל ישנה שאלה גיאומטרית/טריגונומטרית אחד לפחות בשאלות הקצרות – אך ישנם יוצאי דופן. לדוגמה – בגרות תשפ״ה חורף. </a:t>
            </a:r>
            <a:endParaRPr lang="en-US" dirty="0"/>
          </a:p>
        </p:txBody>
      </p:sp>
    </p:spTree>
    <p:extLst>
      <p:ext uri="{BB962C8B-B14F-4D97-AF65-F5344CB8AC3E}">
        <p14:creationId xmlns:p14="http://schemas.microsoft.com/office/powerpoint/2010/main" val="1579790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B0428-4BAF-EB91-FBE4-974288AB0D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E24CC-E123-6790-B866-0DBDD8565159}"/>
              </a:ext>
            </a:extLst>
          </p:cNvPr>
          <p:cNvSpPr>
            <a:spLocks noGrp="1"/>
          </p:cNvSpPr>
          <p:nvPr>
            <p:ph type="title"/>
          </p:nvPr>
        </p:nvSpPr>
        <p:spPr/>
        <p:txBody>
          <a:bodyPr>
            <a:normAutofit/>
          </a:bodyPr>
          <a:lstStyle/>
          <a:p>
            <a:pPr algn="r"/>
            <a:r>
              <a:rPr lang="he-IL" sz="2800" b="1" u="sng" dirty="0"/>
              <a:t>פרק: ״שאלות קצרות״, שאלה: 1, סוג שאלה: הסתברות</a:t>
            </a:r>
            <a:endParaRPr lang="en-US" sz="2800" b="1" u="sng" dirty="0"/>
          </a:p>
        </p:txBody>
      </p:sp>
      <p:sp>
        <p:nvSpPr>
          <p:cNvPr id="3" name="Content Placeholder 2">
            <a:extLst>
              <a:ext uri="{FF2B5EF4-FFF2-40B4-BE49-F238E27FC236}">
                <a16:creationId xmlns:a16="http://schemas.microsoft.com/office/drawing/2014/main" id="{1D28BC51-CD3C-2168-7EC1-DD0A7E7E405F}"/>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השאלה ההסתברותית הקצרה מתמקדת בנושאים המתקדמים בפרק ההסתברות – טבלה בת 2-3 ממדים/עץ </a:t>
            </a:r>
            <a:r>
              <a:rPr lang="he-IL" b="1" dirty="0"/>
              <a:t>עם פרמטרים</a:t>
            </a:r>
            <a:r>
              <a:rPr lang="he-IL" dirty="0"/>
              <a:t>, הסתברות מותנית, נוסחת </a:t>
            </a:r>
            <a:r>
              <a:rPr lang="he-IL" dirty="0" err="1"/>
              <a:t>ברנולי</a:t>
            </a:r>
            <a:r>
              <a:rPr lang="he-IL" dirty="0"/>
              <a:t> וכיוצא בזאת.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השאלה ההסתברותית הקצרה עוסקת לעיתים גם ביסודות ההסתברות שמעט ״נשכחות״ בחומר הלימוד: תחום ההגדרה של כל הסתברות </a:t>
            </a:r>
            <a:r>
              <a:rPr lang="en-US" dirty="0"/>
              <a:t>0≤p≤1</a:t>
            </a:r>
            <a:r>
              <a:rPr lang="he-IL" dirty="0"/>
              <a:t>, הגדרת המאורע המשלים עבור מאורעות של ״לפחות״ ו-״לכל היותר״, מאורעות תלויים ובלתי תלויים וכדומה. </a:t>
            </a:r>
          </a:p>
        </p:txBody>
      </p:sp>
    </p:spTree>
    <p:extLst>
      <p:ext uri="{BB962C8B-B14F-4D97-AF65-F5344CB8AC3E}">
        <p14:creationId xmlns:p14="http://schemas.microsoft.com/office/powerpoint/2010/main" val="2897259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2240-9883-BC39-4958-3F85959CB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60338-3579-F14D-1C1A-2BCAB80942A7}"/>
              </a:ext>
            </a:extLst>
          </p:cNvPr>
          <p:cNvSpPr>
            <a:spLocks noGrp="1"/>
          </p:cNvSpPr>
          <p:nvPr>
            <p:ph type="title"/>
          </p:nvPr>
        </p:nvSpPr>
        <p:spPr/>
        <p:txBody>
          <a:bodyPr>
            <a:normAutofit/>
          </a:bodyPr>
          <a:lstStyle/>
          <a:p>
            <a:pPr algn="r"/>
            <a:r>
              <a:rPr lang="he-IL" sz="2800" b="1" u="sng" dirty="0"/>
              <a:t>פרק: ״שאלות קצרות״, שאלה: 1, סוג שאלה: הסתברות</a:t>
            </a:r>
            <a:endParaRPr lang="en-US" sz="2800" b="1" u="sng" dirty="0"/>
          </a:p>
        </p:txBody>
      </p:sp>
      <p:sp>
        <p:nvSpPr>
          <p:cNvPr id="3" name="Content Placeholder 2">
            <a:extLst>
              <a:ext uri="{FF2B5EF4-FFF2-40B4-BE49-F238E27FC236}">
                <a16:creationId xmlns:a16="http://schemas.microsoft.com/office/drawing/2014/main" id="{8485544A-3784-54A2-663B-38E67B70D6E5}"/>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דוגמה לשאלה הסתברותית קצרה:</a:t>
            </a:r>
          </a:p>
        </p:txBody>
      </p:sp>
      <p:pic>
        <p:nvPicPr>
          <p:cNvPr id="4" name="Picture 3">
            <a:extLst>
              <a:ext uri="{FF2B5EF4-FFF2-40B4-BE49-F238E27FC236}">
                <a16:creationId xmlns:a16="http://schemas.microsoft.com/office/drawing/2014/main" id="{5405CFEE-016D-4A95-92FF-F28E72E59A17}"/>
              </a:ext>
            </a:extLst>
          </p:cNvPr>
          <p:cNvPicPr>
            <a:picLocks noChangeAspect="1"/>
          </p:cNvPicPr>
          <p:nvPr/>
        </p:nvPicPr>
        <p:blipFill>
          <a:blip r:embed="rId3"/>
          <a:stretch>
            <a:fillRect/>
          </a:stretch>
        </p:blipFill>
        <p:spPr>
          <a:xfrm>
            <a:off x="1899851" y="2496544"/>
            <a:ext cx="8392297" cy="3996331"/>
          </a:xfrm>
          <a:prstGeom prst="rect">
            <a:avLst/>
          </a:prstGeom>
        </p:spPr>
      </p:pic>
    </p:spTree>
    <p:extLst>
      <p:ext uri="{BB962C8B-B14F-4D97-AF65-F5344CB8AC3E}">
        <p14:creationId xmlns:p14="http://schemas.microsoft.com/office/powerpoint/2010/main" val="1283111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94A77-24B6-CB37-FE88-F899F83B3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D20AD-E537-2C47-7AA7-4C87F4B35C9A}"/>
              </a:ext>
            </a:extLst>
          </p:cNvPr>
          <p:cNvSpPr>
            <a:spLocks noGrp="1"/>
          </p:cNvSpPr>
          <p:nvPr>
            <p:ph type="title"/>
          </p:nvPr>
        </p:nvSpPr>
        <p:spPr/>
        <p:txBody>
          <a:bodyPr>
            <a:normAutofit/>
          </a:bodyPr>
          <a:lstStyle/>
          <a:p>
            <a:pPr algn="r"/>
            <a:r>
              <a:rPr lang="he-IL" sz="2800" b="1" u="sng" dirty="0"/>
              <a:t>פרק: ״שאלות קצרות״, שאלה: 1, סוג שאלה: הסתברות</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B16D6A-37EE-F181-C03C-6DC17AADB28B}"/>
                  </a:ext>
                </a:extLst>
              </p:cNvPr>
              <p:cNvSpPr>
                <a:spLocks noGrp="1"/>
              </p:cNvSpPr>
              <p:nvPr>
                <p:ph idx="1"/>
              </p:nvPr>
            </p:nvSpPr>
            <p:spPr>
              <a:xfrm>
                <a:off x="838200" y="1825624"/>
                <a:ext cx="10896600" cy="4879975"/>
              </a:xfrm>
            </p:spPr>
            <p:txBody>
              <a:bodyPr>
                <a:normAutofit fontScale="92500"/>
              </a:bodyPr>
              <a:lstStyle/>
              <a:p>
                <a:pPr marL="0" indent="0" algn="r" defTabSz="914400" rtl="1" eaLnBrk="1" latinLnBrk="0" hangingPunct="1">
                  <a:lnSpc>
                    <a:spcPct val="90000"/>
                  </a:lnSpc>
                  <a:spcBef>
                    <a:spcPts val="1000"/>
                  </a:spcBef>
                  <a:buNone/>
                </a:pPr>
                <a:r>
                  <a:rPr lang="he-IL" dirty="0"/>
                  <a:t>פתרון סעיף (1)</a:t>
                </a:r>
              </a:p>
              <a:p>
                <a:pPr marL="0" indent="0" algn="r" defTabSz="914400" rtl="1" eaLnBrk="1" latinLnBrk="0" hangingPunct="1">
                  <a:lnSpc>
                    <a:spcPct val="90000"/>
                  </a:lnSpc>
                  <a:spcBef>
                    <a:spcPts val="1000"/>
                  </a:spcBef>
                  <a:buNone/>
                </a:pPr>
                <a:r>
                  <a:rPr lang="he-IL" dirty="0"/>
                  <a:t>נשים לב שמדובר בסדרת ניסויים בלתי תלויים עם תוצאה </a:t>
                </a:r>
                <a:r>
                  <a:rPr lang="he-IL" dirty="0" err="1"/>
                  <a:t>טרינארית</a:t>
                </a:r>
                <a:r>
                  <a:rPr lang="he-IL" dirty="0"/>
                  <a:t> (נדב, תיקו, יאיר) </a:t>
                </a:r>
              </a:p>
              <a:p>
                <a:pPr marL="0" indent="0" algn="r" defTabSz="914400" rtl="1" eaLnBrk="1" latinLnBrk="0" hangingPunct="1">
                  <a:lnSpc>
                    <a:spcPct val="90000"/>
                  </a:lnSpc>
                  <a:spcBef>
                    <a:spcPts val="1000"/>
                  </a:spcBef>
                  <a:buNone/>
                </a:pPr>
                <a:r>
                  <a:rPr lang="he-IL" dirty="0"/>
                  <a:t>נשרטט עץ המתאר משחק:</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br>
                  <a:rPr lang="en-US" dirty="0"/>
                </a:br>
                <a:br>
                  <a:rPr lang="en-US" dirty="0"/>
                </a:br>
                <a:br>
                  <a:rPr lang="en-US" dirty="0"/>
                </a:br>
                <a:r>
                  <a:rPr lang="he-IL" b="1" dirty="0"/>
                  <a:t>אחד השחקנים</a:t>
                </a:r>
                <a:r>
                  <a:rPr lang="he-IL" dirty="0"/>
                  <a:t> מנצח </a:t>
                </a:r>
                <a:r>
                  <a:rPr lang="he-IL" b="1" dirty="0"/>
                  <a:t>פעמיים</a:t>
                </a:r>
                <a:r>
                  <a:rPr lang="he-IL" dirty="0"/>
                  <a:t> אם נדב מנצח בשני המשחקים </a:t>
                </a:r>
                <a:r>
                  <a:rPr lang="he-IL" b="1" dirty="0"/>
                  <a:t>או </a:t>
                </a:r>
                <a:r>
                  <a:rPr lang="he-IL" dirty="0"/>
                  <a:t>אם יאיר מנצח בשני המשחקים:</a:t>
                </a:r>
                <a:endParaRPr lang="he-IL" baseline="-25000" dirty="0"/>
              </a:p>
              <a:p>
                <a:pPr marL="0" indent="0" algn="r" rtl="1">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he-IL" b="0" i="1" smtClean="0">
                          <a:latin typeface="Cambria Math" panose="02040503050406030204" pitchFamily="18" charset="0"/>
                        </a:rPr>
                        <m:t>פעמיים</m:t>
                      </m:r>
                      <m:r>
                        <a:rPr lang="he-IL" b="0" i="1" smtClean="0">
                          <a:latin typeface="Cambria Math" panose="02040503050406030204" pitchFamily="18" charset="0"/>
                        </a:rPr>
                        <m:t> </m:t>
                      </m:r>
                      <m:r>
                        <a:rPr lang="he-IL" b="0" i="1" smtClean="0">
                          <a:latin typeface="Cambria Math" panose="02040503050406030204" pitchFamily="18" charset="0"/>
                        </a:rPr>
                        <m:t>מנצח</m:t>
                      </m:r>
                      <m:r>
                        <a:rPr lang="he-IL" b="0" i="1" smtClean="0">
                          <a:latin typeface="Cambria Math" panose="02040503050406030204" pitchFamily="18" charset="0"/>
                        </a:rPr>
                        <m:t> </m:t>
                      </m:r>
                      <m:r>
                        <a:rPr lang="he-IL" b="0" i="1" smtClean="0">
                          <a:latin typeface="Cambria Math" panose="02040503050406030204" pitchFamily="18" charset="0"/>
                        </a:rPr>
                        <m:t>השחקנים</m:t>
                      </m:r>
                      <m:r>
                        <a:rPr lang="he-IL" b="0" i="1" smtClean="0">
                          <a:latin typeface="Cambria Math" panose="02040503050406030204" pitchFamily="18" charset="0"/>
                        </a:rPr>
                        <m:t> </m:t>
                      </m:r>
                      <m:r>
                        <a:rPr lang="he-IL" b="0" i="1" smtClean="0">
                          <a:latin typeface="Cambria Math" panose="02040503050406030204" pitchFamily="18" charset="0"/>
                        </a:rPr>
                        <m:t>אחד</m:t>
                      </m:r>
                      <m:r>
                        <a:rPr lang="en-US" b="0" i="1" smtClean="0">
                          <a:latin typeface="Cambria Math" panose="02040503050406030204" pitchFamily="18" charset="0"/>
                        </a:rPr>
                        <m:t>)</m:t>
                      </m:r>
                      <m:r>
                        <a:rPr lang="en-US" b="0" i="1" dirty="0" smtClean="0">
                          <a:latin typeface="Cambria Math" panose="02040503050406030204" pitchFamily="18" charset="0"/>
                        </a:rPr>
                        <m:t>= </m:t>
                      </m:r>
                      <m:r>
                        <a:rPr lang="en-US" b="0" i="1" dirty="0" smtClean="0">
                          <a:latin typeface="Cambria Math" panose="02040503050406030204" pitchFamily="18" charset="0"/>
                        </a:rPr>
                        <m:t>𝑃</m:t>
                      </m:r>
                      <m:sSup>
                        <m:sSupPr>
                          <m:ctrlPr>
                            <a:rPr lang="en-US" i="1" dirty="0" smtClean="0">
                              <a:latin typeface="Cambria Math" panose="02040503050406030204" pitchFamily="18" charset="0"/>
                            </a:rPr>
                          </m:ctrlPr>
                        </m:sSupPr>
                        <m:e>
                          <m:d>
                            <m:dPr>
                              <m:ctrlPr>
                                <a:rPr lang="en-US" i="1" dirty="0" smtClean="0">
                                  <a:latin typeface="Cambria Math" panose="02040503050406030204" pitchFamily="18" charset="0"/>
                                </a:rPr>
                              </m:ctrlPr>
                            </m:dPr>
                            <m:e>
                              <m:r>
                                <a:rPr lang="he-IL" b="0" i="1" dirty="0" smtClean="0">
                                  <a:latin typeface="Cambria Math" panose="02040503050406030204" pitchFamily="18" charset="0"/>
                                </a:rPr>
                                <m:t>נדב</m:t>
                              </m:r>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m:t>
                      </m:r>
                      <m:r>
                        <a:rPr lang="en-US" b="0" i="1" dirty="0" smtClean="0">
                          <a:latin typeface="Cambria Math" panose="02040503050406030204" pitchFamily="18" charset="0"/>
                        </a:rPr>
                        <m:t>𝑃</m:t>
                      </m:r>
                      <m:sSup>
                        <m:sSupPr>
                          <m:ctrlPr>
                            <a:rPr lang="en-US" i="1" dirty="0" smtClean="0">
                              <a:latin typeface="Cambria Math" panose="02040503050406030204" pitchFamily="18" charset="0"/>
                            </a:rPr>
                          </m:ctrlPr>
                        </m:sSupPr>
                        <m:e>
                          <m:d>
                            <m:dPr>
                              <m:ctrlPr>
                                <a:rPr lang="en-US" i="1" dirty="0" smtClean="0">
                                  <a:latin typeface="Cambria Math" panose="02040503050406030204" pitchFamily="18" charset="0"/>
                                </a:rPr>
                              </m:ctrlPr>
                            </m:dPr>
                            <m:e>
                              <m:r>
                                <a:rPr lang="he-IL" b="0" i="1" dirty="0" smtClean="0">
                                  <a:latin typeface="Cambria Math" panose="02040503050406030204" pitchFamily="18" charset="0"/>
                                </a:rPr>
                                <m:t>יאיר</m:t>
                              </m:r>
                            </m:e>
                          </m:d>
                        </m:e>
                        <m:sup>
                          <m:r>
                            <a:rPr lang="en-US" b="0" i="1" dirty="0" smtClean="0">
                              <a:latin typeface="Cambria Math" panose="02040503050406030204" pitchFamily="18" charset="0"/>
                            </a:rPr>
                            <m:t>2</m:t>
                          </m:r>
                        </m:sup>
                      </m:sSup>
                      <m:r>
                        <a:rPr lang="he-IL"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𝑝</m:t>
                          </m:r>
                        </m:e>
                        <m:sup>
                          <m:r>
                            <a:rPr lang="en-US" b="0" i="1" dirty="0" smtClean="0">
                              <a:latin typeface="Cambria Math" panose="02040503050406030204" pitchFamily="18" charset="0"/>
                            </a:rPr>
                            <m:t>2</m:t>
                          </m:r>
                        </m:sup>
                      </m:sSup>
                      <m:r>
                        <a:rPr lang="en-US" b="0" i="1" dirty="0" smtClean="0">
                          <a:latin typeface="Cambria Math" panose="02040503050406030204" pitchFamily="18" charset="0"/>
                        </a:rPr>
                        <m:t>+4</m:t>
                      </m:r>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𝑝</m:t>
                          </m:r>
                        </m:e>
                        <m:sup>
                          <m:r>
                            <a:rPr lang="en-US" b="0" i="1" dirty="0" smtClean="0">
                              <a:latin typeface="Cambria Math" panose="02040503050406030204" pitchFamily="18" charset="0"/>
                            </a:rPr>
                            <m:t>2</m:t>
                          </m:r>
                        </m:sup>
                      </m:sSup>
                      <m:r>
                        <a:rPr lang="en-US" b="1" i="1" dirty="0" smtClean="0">
                          <a:latin typeface="Cambria Math" panose="02040503050406030204" pitchFamily="18" charset="0"/>
                        </a:rPr>
                        <m:t>=</m:t>
                      </m:r>
                      <m:r>
                        <a:rPr lang="en-US" b="1" i="1" dirty="0" smtClean="0">
                          <a:latin typeface="Cambria Math" panose="02040503050406030204" pitchFamily="18" charset="0"/>
                        </a:rPr>
                        <m:t>𝟓</m:t>
                      </m:r>
                      <m:sSup>
                        <m:sSupPr>
                          <m:ctrlPr>
                            <a:rPr lang="en-US" b="1" i="1" dirty="0" smtClean="0">
                              <a:latin typeface="Cambria Math" panose="02040503050406030204" pitchFamily="18" charset="0"/>
                            </a:rPr>
                          </m:ctrlPr>
                        </m:sSupPr>
                        <m:e>
                          <m:r>
                            <a:rPr lang="en-US" b="1" i="1" dirty="0" smtClean="0">
                              <a:latin typeface="Cambria Math" panose="02040503050406030204" pitchFamily="18" charset="0"/>
                            </a:rPr>
                            <m:t>𝒑</m:t>
                          </m:r>
                        </m:e>
                        <m:sup>
                          <m:r>
                            <a:rPr lang="en-US" b="1" i="1" dirty="0" smtClean="0">
                              <a:latin typeface="Cambria Math" panose="02040503050406030204" pitchFamily="18" charset="0"/>
                            </a:rPr>
                            <m:t>𝟐</m:t>
                          </m:r>
                        </m:sup>
                      </m:sSup>
                    </m:oMath>
                  </m:oMathPara>
                </a14:m>
                <a:endParaRPr lang="en-US" b="1" dirty="0"/>
              </a:p>
              <a:p>
                <a:pPr marL="0" indent="0" algn="r" rtl="1">
                  <a:buNone/>
                </a:pPr>
                <a:r>
                  <a:rPr lang="en-US" b="1" dirty="0"/>
                  <a:t> </a:t>
                </a:r>
              </a:p>
            </p:txBody>
          </p:sp>
        </mc:Choice>
        <mc:Fallback xmlns="">
          <p:sp>
            <p:nvSpPr>
              <p:cNvPr id="3" name="Content Placeholder 2">
                <a:extLst>
                  <a:ext uri="{FF2B5EF4-FFF2-40B4-BE49-F238E27FC236}">
                    <a16:creationId xmlns:a16="http://schemas.microsoft.com/office/drawing/2014/main" id="{11B16D6A-37EE-F181-C03C-6DC17AADB28B}"/>
                  </a:ext>
                </a:extLst>
              </p:cNvPr>
              <p:cNvSpPr>
                <a:spLocks noGrp="1" noRot="1" noChangeAspect="1" noMove="1" noResize="1" noEditPoints="1" noAdjustHandles="1" noChangeArrowheads="1" noChangeShapeType="1" noTextEdit="1"/>
              </p:cNvSpPr>
              <p:nvPr>
                <p:ph idx="1"/>
              </p:nvPr>
            </p:nvSpPr>
            <p:spPr>
              <a:xfrm>
                <a:off x="838200" y="1825624"/>
                <a:ext cx="10896600" cy="4879975"/>
              </a:xfrm>
              <a:blipFill>
                <a:blip r:embed="rId3"/>
                <a:stretch>
                  <a:fillRect l="-1979" t="-1818" r="-931"/>
                </a:stretch>
              </a:blipFill>
            </p:spPr>
            <p:txBody>
              <a:bodyPr/>
              <a:lstStyle/>
              <a:p>
                <a:r>
                  <a:rPr lang="en-US">
                    <a:noFill/>
                  </a:rPr>
                  <a:t> </a:t>
                </a:r>
              </a:p>
            </p:txBody>
          </p:sp>
        </mc:Fallback>
      </mc:AlternateContent>
      <p:grpSp>
        <p:nvGrpSpPr>
          <p:cNvPr id="67" name="Group 66">
            <a:extLst>
              <a:ext uri="{FF2B5EF4-FFF2-40B4-BE49-F238E27FC236}">
                <a16:creationId xmlns:a16="http://schemas.microsoft.com/office/drawing/2014/main" id="{283794FB-138C-7AA8-8BC5-9560086DF1B8}"/>
              </a:ext>
            </a:extLst>
          </p:cNvPr>
          <p:cNvGrpSpPr/>
          <p:nvPr/>
        </p:nvGrpSpPr>
        <p:grpSpPr>
          <a:xfrm>
            <a:off x="4606073" y="2575932"/>
            <a:ext cx="2586464" cy="2358069"/>
            <a:chOff x="4606073" y="2620536"/>
            <a:chExt cx="2893741" cy="2569943"/>
          </a:xfrm>
        </p:grpSpPr>
        <p:graphicFrame>
          <p:nvGraphicFramePr>
            <p:cNvPr id="63" name="Diagram 62">
              <a:extLst>
                <a:ext uri="{FF2B5EF4-FFF2-40B4-BE49-F238E27FC236}">
                  <a16:creationId xmlns:a16="http://schemas.microsoft.com/office/drawing/2014/main" id="{BA5B0FE1-6078-A9D0-8B68-A0C826F17AFB}"/>
                </a:ext>
              </a:extLst>
            </p:cNvPr>
            <p:cNvGraphicFramePr/>
            <p:nvPr>
              <p:extLst>
                <p:ext uri="{D42A27DB-BD31-4B8C-83A1-F6EECF244321}">
                  <p14:modId xmlns:p14="http://schemas.microsoft.com/office/powerpoint/2010/main" val="1397431653"/>
                </p:ext>
              </p:extLst>
            </p:nvPr>
          </p:nvGraphicFramePr>
          <p:xfrm>
            <a:off x="4692185" y="2620536"/>
            <a:ext cx="2807629" cy="2569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4" name="TextBox 63">
              <a:extLst>
                <a:ext uri="{FF2B5EF4-FFF2-40B4-BE49-F238E27FC236}">
                  <a16:creationId xmlns:a16="http://schemas.microsoft.com/office/drawing/2014/main" id="{81DFCB1A-1F27-A275-1FC0-B177E0964575}"/>
                </a:ext>
              </a:extLst>
            </p:cNvPr>
            <p:cNvSpPr txBox="1"/>
            <p:nvPr/>
          </p:nvSpPr>
          <p:spPr>
            <a:xfrm>
              <a:off x="6634975" y="4549698"/>
              <a:ext cx="719873" cy="369332"/>
            </a:xfrm>
            <a:prstGeom prst="rect">
              <a:avLst/>
            </a:prstGeom>
            <a:noFill/>
          </p:spPr>
          <p:txBody>
            <a:bodyPr wrap="square" rtlCol="0">
              <a:spAutoFit/>
            </a:bodyPr>
            <a:lstStyle/>
            <a:p>
              <a:pPr marL="0" algn="r" defTabSz="914400" rtl="1" eaLnBrk="1" latinLnBrk="0" hangingPunct="1"/>
              <a:r>
                <a:rPr lang="en-US" dirty="0"/>
                <a:t>2p</a:t>
              </a:r>
            </a:p>
          </p:txBody>
        </p:sp>
        <p:sp>
          <p:nvSpPr>
            <p:cNvPr id="65" name="TextBox 64">
              <a:extLst>
                <a:ext uri="{FF2B5EF4-FFF2-40B4-BE49-F238E27FC236}">
                  <a16:creationId xmlns:a16="http://schemas.microsoft.com/office/drawing/2014/main" id="{0D4DACC3-C27E-B476-D007-0317DE2AB0F9}"/>
                </a:ext>
              </a:extLst>
            </p:cNvPr>
            <p:cNvSpPr txBox="1"/>
            <p:nvPr/>
          </p:nvSpPr>
          <p:spPr>
            <a:xfrm>
              <a:off x="4606073" y="4549698"/>
              <a:ext cx="719873" cy="369332"/>
            </a:xfrm>
            <a:prstGeom prst="rect">
              <a:avLst/>
            </a:prstGeom>
            <a:noFill/>
          </p:spPr>
          <p:txBody>
            <a:bodyPr wrap="square" rtlCol="0">
              <a:spAutoFit/>
            </a:bodyPr>
            <a:lstStyle/>
            <a:p>
              <a:pPr marL="0" algn="r" defTabSz="914400" rtl="1" eaLnBrk="1" latinLnBrk="0" hangingPunct="1"/>
              <a:r>
                <a:rPr lang="en-US" dirty="0"/>
                <a:t>p</a:t>
              </a:r>
            </a:p>
          </p:txBody>
        </p:sp>
        <p:sp>
          <p:nvSpPr>
            <p:cNvPr id="66" name="TextBox 65">
              <a:extLst>
                <a:ext uri="{FF2B5EF4-FFF2-40B4-BE49-F238E27FC236}">
                  <a16:creationId xmlns:a16="http://schemas.microsoft.com/office/drawing/2014/main" id="{F4C241E3-FBBB-DD66-A064-BDFAF00276A6}"/>
                </a:ext>
              </a:extLst>
            </p:cNvPr>
            <p:cNvSpPr txBox="1"/>
            <p:nvPr/>
          </p:nvSpPr>
          <p:spPr>
            <a:xfrm>
              <a:off x="5736062" y="4549698"/>
              <a:ext cx="719873" cy="369332"/>
            </a:xfrm>
            <a:prstGeom prst="rect">
              <a:avLst/>
            </a:prstGeom>
            <a:noFill/>
          </p:spPr>
          <p:txBody>
            <a:bodyPr wrap="square" rtlCol="0">
              <a:spAutoFit/>
            </a:bodyPr>
            <a:lstStyle/>
            <a:p>
              <a:pPr marL="0" algn="r" defTabSz="914400" rtl="1" eaLnBrk="1" latinLnBrk="0" hangingPunct="1"/>
              <a:r>
                <a:rPr lang="en-US" dirty="0"/>
                <a:t>1-3p</a:t>
              </a:r>
            </a:p>
          </p:txBody>
        </p:sp>
      </p:grpSp>
    </p:spTree>
    <p:extLst>
      <p:ext uri="{BB962C8B-B14F-4D97-AF65-F5344CB8AC3E}">
        <p14:creationId xmlns:p14="http://schemas.microsoft.com/office/powerpoint/2010/main" val="653533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DDA47-3668-1D36-7913-F9D66D1F0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E13CA-2FAC-4AF6-9798-8EE5D4537220}"/>
              </a:ext>
            </a:extLst>
          </p:cNvPr>
          <p:cNvSpPr>
            <a:spLocks noGrp="1"/>
          </p:cNvSpPr>
          <p:nvPr>
            <p:ph type="title"/>
          </p:nvPr>
        </p:nvSpPr>
        <p:spPr/>
        <p:txBody>
          <a:bodyPr>
            <a:normAutofit/>
          </a:bodyPr>
          <a:lstStyle/>
          <a:p>
            <a:pPr algn="r"/>
            <a:r>
              <a:rPr lang="he-IL" sz="2800" b="1" u="sng" dirty="0"/>
              <a:t>פרק: ״שאלות קצרות״, שאלה: 1, סוג שאלה: הסתברות</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C8EC89-1722-A6B9-4495-EB9ACB7991DB}"/>
                  </a:ext>
                </a:extLst>
              </p:cNvPr>
              <p:cNvSpPr>
                <a:spLocks noGrp="1"/>
              </p:cNvSpPr>
              <p:nvPr>
                <p:ph idx="1"/>
              </p:nvPr>
            </p:nvSpPr>
            <p:spPr>
              <a:xfrm>
                <a:off x="544009" y="1662979"/>
                <a:ext cx="11353800" cy="5564811"/>
              </a:xfrm>
            </p:spPr>
            <p:txBody>
              <a:bodyPr>
                <a:normAutofit/>
              </a:bodyPr>
              <a:lstStyle/>
              <a:p>
                <a:pPr marL="0" indent="0" algn="r" defTabSz="914400" rtl="1" eaLnBrk="1" latinLnBrk="0" hangingPunct="1">
                  <a:lnSpc>
                    <a:spcPct val="90000"/>
                  </a:lnSpc>
                  <a:spcBef>
                    <a:spcPts val="1000"/>
                  </a:spcBef>
                  <a:buNone/>
                </a:pPr>
                <a:r>
                  <a:rPr lang="he-IL" sz="2000" dirty="0"/>
                  <a:t>פתרון סעיף (</a:t>
                </a:r>
                <a:r>
                  <a:rPr lang="en-US" sz="2000" dirty="0"/>
                  <a:t>2</a:t>
                </a:r>
                <a:r>
                  <a:rPr lang="he-IL" sz="2000" dirty="0"/>
                  <a:t>)</a:t>
                </a:r>
              </a:p>
              <a:p>
                <a:pPr marL="0" indent="0" algn="r" rtl="1">
                  <a:buNone/>
                </a:pPr>
                <a:r>
                  <a:rPr lang="he-IL" sz="2000" dirty="0"/>
                  <a:t>הסתברות מותנית: רצוי / ידוע. ידוע = שום שחקן לא השיג 2 ניצחונות. כלומר – מדובר בהסתברות המשלימה לזו שמצאנו בסעיף (1), ולכן ההסתברות הידועה היא </a:t>
                </a:r>
                <a14:m>
                  <m:oMath xmlns:m="http://schemas.openxmlformats.org/officeDocument/2006/math">
                    <m:r>
                      <a:rPr lang="en-US" sz="2000" b="0" i="1" smtClean="0">
                        <a:latin typeface="Cambria Math" panose="02040503050406030204" pitchFamily="18" charset="0"/>
                      </a:rPr>
                      <m:t>1−5</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𝑝</m:t>
                        </m:r>
                      </m:e>
                      <m:sup>
                        <m:r>
                          <a:rPr lang="en-US" sz="2000" b="0" i="1" smtClean="0">
                            <a:latin typeface="Cambria Math" panose="02040503050406030204" pitchFamily="18" charset="0"/>
                          </a:rPr>
                          <m:t>2</m:t>
                        </m:r>
                      </m:sup>
                    </m:sSup>
                  </m:oMath>
                </a14:m>
                <a:r>
                  <a:rPr lang="he-IL" sz="2000" dirty="0"/>
                  <a:t>.  ידוע שההסתברות המותנית כולה שקולה ל- </a:t>
                </a:r>
                <a14:m>
                  <m:oMath xmlns:m="http://schemas.openxmlformats.org/officeDocument/2006/math">
                    <m:f>
                      <m:fPr>
                        <m:ctrlPr>
                          <a:rPr lang="en-US" sz="2000" b="0" i="1" smtClean="0">
                            <a:latin typeface="Cambria Math" panose="02040503050406030204" pitchFamily="18" charset="0"/>
                          </a:rPr>
                        </m:ctrlPr>
                      </m:fPr>
                      <m:num>
                        <m:r>
                          <a:rPr lang="he-IL" sz="2000" b="0" i="1" smtClean="0">
                            <a:latin typeface="Cambria Math" panose="02040503050406030204" pitchFamily="18" charset="0"/>
                          </a:rPr>
                          <m:t>9</m:t>
                        </m:r>
                      </m:num>
                      <m:den>
                        <m:r>
                          <a:rPr lang="en-US" sz="2000" b="0" i="1" smtClean="0">
                            <a:latin typeface="Cambria Math" panose="02040503050406030204" pitchFamily="18" charset="0"/>
                          </a:rPr>
                          <m:t>31</m:t>
                        </m:r>
                      </m:den>
                    </m:f>
                  </m:oMath>
                </a14:m>
                <a:endParaRPr lang="he-IL" sz="2000" dirty="0"/>
              </a:p>
              <a:p>
                <a:pPr marL="0" indent="0" algn="r" rtl="1">
                  <a:buNone/>
                </a:pPr>
                <a:br>
                  <a:rPr lang="en-US" sz="2000" dirty="0"/>
                </a:br>
                <a:r>
                  <a:rPr lang="he-IL" sz="2000" dirty="0"/>
                  <a:t>ההסתברות שכל אחד מהמשחקים מסתיים בתיקו ע״פ העץ היא </a:t>
                </a:r>
                <a14:m>
                  <m:oMath xmlns:m="http://schemas.openxmlformats.org/officeDocument/2006/math">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1−3</m:t>
                            </m:r>
                            <m:r>
                              <a:rPr lang="en-US" sz="2000" b="0" i="1" smtClean="0">
                                <a:latin typeface="Cambria Math" panose="02040503050406030204" pitchFamily="18" charset="0"/>
                              </a:rPr>
                              <m:t>𝑝</m:t>
                            </m:r>
                          </m:e>
                        </m:d>
                      </m:e>
                      <m:sup>
                        <m:r>
                          <a:rPr lang="en-US" sz="2000" b="0" i="1" smtClean="0">
                            <a:latin typeface="Cambria Math" panose="02040503050406030204" pitchFamily="18" charset="0"/>
                          </a:rPr>
                          <m:t>2</m:t>
                        </m:r>
                      </m:sup>
                    </m:sSup>
                  </m:oMath>
                </a14:m>
                <a:r>
                  <a:rPr lang="he-IL" sz="2000" dirty="0"/>
                  <a:t>.</a:t>
                </a:r>
              </a:p>
              <a:p>
                <a:pPr marL="0" indent="0" algn="r" rtl="1">
                  <a:buNone/>
                </a:pPr>
                <a:endParaRPr lang="he-IL" sz="2000" dirty="0"/>
              </a:p>
              <a:p>
                <a:pPr marL="0" indent="0" algn="r" rtl="1">
                  <a:buNone/>
                </a:pPr>
                <a:endParaRPr lang="he-IL" sz="2000" dirty="0"/>
              </a:p>
              <a:p>
                <a:pPr marL="0" indent="0" algn="r" rtl="1">
                  <a:buNone/>
                </a:pPr>
                <a:endParaRPr lang="he-IL" sz="2000" dirty="0"/>
              </a:p>
              <a:p>
                <a:pPr marL="0" indent="0" algn="r" rtl="1">
                  <a:buNone/>
                </a:pPr>
                <a:endParaRPr lang="he-IL" sz="2000" dirty="0"/>
              </a:p>
              <a:p>
                <a:pPr marL="0" indent="0" algn="r" rtl="1">
                  <a:buNone/>
                </a:pPr>
                <a:endParaRPr lang="en-US" sz="2000" dirty="0"/>
              </a:p>
              <a:p>
                <a:pPr marL="0" indent="0" algn="r" rtl="1">
                  <a:buNone/>
                </a:pPr>
                <a:r>
                  <a:rPr lang="he-IL" sz="2000" dirty="0"/>
                  <a:t>ידוע כי הסתברות קיימת (לתיקו) היא </a:t>
                </a:r>
                <a14:m>
                  <m:oMath xmlns:m="http://schemas.openxmlformats.org/officeDocument/2006/math">
                    <m:r>
                      <a:rPr lang="he-IL" sz="2000" b="0" i="1" smtClean="0">
                        <a:latin typeface="Cambria Math" panose="02040503050406030204" pitchFamily="18" charset="0"/>
                      </a:rPr>
                      <m:t>1−3</m:t>
                    </m:r>
                    <m:r>
                      <a:rPr lang="en-US" sz="2000" b="0" i="1" smtClean="0">
                        <a:latin typeface="Cambria Math" panose="02040503050406030204" pitchFamily="18" charset="0"/>
                      </a:rPr>
                      <m:t>𝑝</m:t>
                    </m:r>
                  </m:oMath>
                </a14:m>
                <a:r>
                  <a:rPr lang="he-IL" sz="2000" b="0" dirty="0"/>
                  <a:t> ומכיוון שתחום הגדרתה הוא בין אפס לאחד, הפתרון השני נפסל ובהכרח </a:t>
                </a:r>
                <a14:m>
                  <m:oMath xmlns:m="http://schemas.openxmlformats.org/officeDocument/2006/math">
                    <m:r>
                      <a:rPr lang="en-US" sz="2000" b="1" i="1" smtClean="0">
                        <a:latin typeface="Cambria Math" panose="02040503050406030204" pitchFamily="18" charset="0"/>
                      </a:rPr>
                      <m:t>𝒑</m:t>
                    </m:r>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𝟔</m:t>
                        </m:r>
                      </m:den>
                    </m:f>
                  </m:oMath>
                </a14:m>
                <a:r>
                  <a:rPr lang="he-IL" sz="2000" b="0" dirty="0"/>
                  <a:t>, כלומר אופציה </a:t>
                </a:r>
                <a:r>
                  <a:rPr lang="en-US" sz="2000" b="0" dirty="0"/>
                  <a:t>III</a:t>
                </a:r>
                <a:r>
                  <a:rPr lang="he-IL" sz="2000" b="0" dirty="0"/>
                  <a:t> היא הנכונה.</a:t>
                </a:r>
                <a:endParaRPr lang="en-US" sz="2000" b="0" dirty="0"/>
              </a:p>
            </p:txBody>
          </p:sp>
        </mc:Choice>
        <mc:Fallback xmlns="">
          <p:sp>
            <p:nvSpPr>
              <p:cNvPr id="3" name="Content Placeholder 2">
                <a:extLst>
                  <a:ext uri="{FF2B5EF4-FFF2-40B4-BE49-F238E27FC236}">
                    <a16:creationId xmlns:a16="http://schemas.microsoft.com/office/drawing/2014/main" id="{24C8EC89-1722-A6B9-4495-EB9ACB7991DB}"/>
                  </a:ext>
                </a:extLst>
              </p:cNvPr>
              <p:cNvSpPr>
                <a:spLocks noGrp="1" noRot="1" noChangeAspect="1" noMove="1" noResize="1" noEditPoints="1" noAdjustHandles="1" noChangeArrowheads="1" noChangeShapeType="1" noTextEdit="1"/>
              </p:cNvSpPr>
              <p:nvPr>
                <p:ph idx="1"/>
              </p:nvPr>
            </p:nvSpPr>
            <p:spPr>
              <a:xfrm>
                <a:off x="544009" y="1662979"/>
                <a:ext cx="11353800" cy="5564811"/>
              </a:xfrm>
              <a:blipFill>
                <a:blip r:embed="rId3"/>
                <a:stretch>
                  <a:fillRect t="-1367" r="-559"/>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3B00A71-0975-BE31-B763-569C292DDB18}"/>
              </a:ext>
            </a:extLst>
          </p:cNvPr>
          <p:cNvPicPr>
            <a:picLocks noChangeAspect="1"/>
          </p:cNvPicPr>
          <p:nvPr/>
        </p:nvPicPr>
        <p:blipFill>
          <a:blip r:embed="rId4"/>
          <a:stretch>
            <a:fillRect/>
          </a:stretch>
        </p:blipFill>
        <p:spPr>
          <a:xfrm>
            <a:off x="1595377" y="3610009"/>
            <a:ext cx="9758423" cy="1698460"/>
          </a:xfrm>
          <a:prstGeom prst="rect">
            <a:avLst/>
          </a:prstGeom>
        </p:spPr>
      </p:pic>
    </p:spTree>
    <p:extLst>
      <p:ext uri="{BB962C8B-B14F-4D97-AF65-F5344CB8AC3E}">
        <p14:creationId xmlns:p14="http://schemas.microsoft.com/office/powerpoint/2010/main" val="636021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0A775-2F1F-58E8-548B-8E8CB9CCCC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D631E-19EA-7C53-D94D-0B78714CC4AD}"/>
              </a:ext>
            </a:extLst>
          </p:cNvPr>
          <p:cNvSpPr>
            <a:spLocks noGrp="1"/>
          </p:cNvSpPr>
          <p:nvPr>
            <p:ph type="title"/>
          </p:nvPr>
        </p:nvSpPr>
        <p:spPr/>
        <p:txBody>
          <a:bodyPr>
            <a:normAutofit/>
          </a:bodyPr>
          <a:lstStyle/>
          <a:p>
            <a:pPr algn="r"/>
            <a:r>
              <a:rPr lang="he-IL" sz="2800" b="1" u="sng" dirty="0"/>
              <a:t>פרק: ״שאלות קצרות״, שאלה: 1, סוג שאלה: הסתברות</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5C5620-076E-9C62-F49C-47B10A87A6F5}"/>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נשים לב שלפעמים לא נתונה לנו הסתברות ישירה, אך נתונות </a:t>
                </a:r>
                <a:r>
                  <a:rPr lang="he-IL" b="1" dirty="0"/>
                  <a:t>כמויות. </a:t>
                </a:r>
                <a:r>
                  <a:rPr lang="he-IL" dirty="0"/>
                  <a:t>לדוגמה, 12״ מהתלמידים עברו את מבחן המתכונת, 4 תלמידים עברו את מבחן המתכונת ונכשלו במבחן הבגרות״ – במקרה כזה, עלינו ראשית למצוא את </a:t>
                </a:r>
                <a:r>
                  <a:rPr lang="he-IL" b="1" dirty="0"/>
                  <a:t>מרחב המדגם</a:t>
                </a:r>
                <a:r>
                  <a:rPr lang="he-IL" dirty="0"/>
                  <a:t> – 16 תלמידים סה״כ? 22 תלמידים סה״כ? – ברגע שמצאנו את גודלו של מרחב המדגם, ההסתברות למאורע תהיה כמות המקיימים של המאורע, חלקי גודל מרחב המדגם, כלומר:</a:t>
                </a:r>
              </a:p>
              <a:p>
                <a:pPr marL="0" indent="0" algn="r" defTabSz="914400" rtl="1" eaLnBrk="1" latinLnBrk="0" hangingPunct="1">
                  <a:lnSpc>
                    <a:spcPct val="90000"/>
                  </a:lnSpc>
                  <a:spcBef>
                    <a:spcPts val="1000"/>
                  </a:spcBef>
                  <a:buNone/>
                </a:pPr>
                <a:endParaRPr lang="he-IL" baseline="-25000" dirty="0"/>
              </a:p>
              <a:p>
                <a:pPr marL="0" indent="0" algn="r" rtl="1">
                  <a:buNone/>
                </a:pPr>
                <a14:m>
                  <m:oMathPara xmlns:m="http://schemas.openxmlformats.org/officeDocument/2006/math">
                    <m:oMathParaPr>
                      <m:jc m:val="centerGroup"/>
                    </m:oMathParaPr>
                    <m:oMath xmlns:m="http://schemas.openxmlformats.org/officeDocument/2006/math">
                      <m:r>
                        <a:rPr lang="he-IL"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e>
                          </m:d>
                        </m:num>
                        <m:den>
                          <m:r>
                            <a:rPr lang="en-US" b="0" i="1" smtClean="0">
                              <a:latin typeface="Cambria Math" panose="02040503050406030204" pitchFamily="18" charset="0"/>
                            </a:rPr>
                            <m:t>|</m:t>
                          </m:r>
                          <m:r>
                            <m:rPr>
                              <m:sty m:val="p"/>
                            </m:rPr>
                            <a:rPr lang="en-US" b="0" i="0" smtClean="0">
                              <a:latin typeface="Cambria Math" panose="02040503050406030204" pitchFamily="18" charset="0"/>
                            </a:rPr>
                            <m:t>Ω</m:t>
                          </m:r>
                          <m:r>
                            <a:rPr lang="en-US" b="0" i="1" smtClean="0">
                              <a:latin typeface="Cambria Math" panose="02040503050406030204" pitchFamily="18" charset="0"/>
                            </a:rPr>
                            <m:t>|</m:t>
                          </m:r>
                        </m:den>
                      </m:f>
                    </m:oMath>
                  </m:oMathPara>
                </a14:m>
                <a:endParaRPr lang="he-IL" baseline="-25000" dirty="0"/>
              </a:p>
              <a:p>
                <a:pPr marL="0" indent="0" algn="r" rtl="1">
                  <a:buNone/>
                </a:pPr>
                <a:r>
                  <a:rPr lang="he-IL" dirty="0"/>
                  <a:t>ראו דוגמה בשקפים הבאים:</a:t>
                </a:r>
                <a:endParaRPr lang="en-US" dirty="0"/>
              </a:p>
            </p:txBody>
          </p:sp>
        </mc:Choice>
        <mc:Fallback xmlns="">
          <p:sp>
            <p:nvSpPr>
              <p:cNvPr id="3" name="Content Placeholder 2">
                <a:extLst>
                  <a:ext uri="{FF2B5EF4-FFF2-40B4-BE49-F238E27FC236}">
                    <a16:creationId xmlns:a16="http://schemas.microsoft.com/office/drawing/2014/main" id="{A15C5620-076E-9C62-F49C-47B10A87A6F5}"/>
                  </a:ext>
                </a:extLst>
              </p:cNvPr>
              <p:cNvSpPr>
                <a:spLocks noGrp="1" noRot="1" noChangeAspect="1" noMove="1" noResize="1" noEditPoints="1" noAdjustHandles="1" noChangeArrowheads="1" noChangeShapeType="1" noTextEdit="1"/>
              </p:cNvSpPr>
              <p:nvPr>
                <p:ph idx="1"/>
              </p:nvPr>
            </p:nvSpPr>
            <p:spPr>
              <a:xfrm>
                <a:off x="838200" y="1825624"/>
                <a:ext cx="10896600" cy="4879975"/>
              </a:xfrm>
              <a:blipFill>
                <a:blip r:embed="rId3"/>
                <a:stretch>
                  <a:fillRect l="-1048" t="-2078" r="-1048"/>
                </a:stretch>
              </a:blipFill>
            </p:spPr>
            <p:txBody>
              <a:bodyPr/>
              <a:lstStyle/>
              <a:p>
                <a:r>
                  <a:rPr lang="en-US">
                    <a:noFill/>
                  </a:rPr>
                  <a:t> </a:t>
                </a:r>
              </a:p>
            </p:txBody>
          </p:sp>
        </mc:Fallback>
      </mc:AlternateContent>
    </p:spTree>
    <p:extLst>
      <p:ext uri="{BB962C8B-B14F-4D97-AF65-F5344CB8AC3E}">
        <p14:creationId xmlns:p14="http://schemas.microsoft.com/office/powerpoint/2010/main" val="3158091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359B1-010A-6259-E7DE-8FD370FDF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2301D3-5935-E11F-4E5E-E828F099B80B}"/>
              </a:ext>
            </a:extLst>
          </p:cNvPr>
          <p:cNvSpPr>
            <a:spLocks noGrp="1"/>
          </p:cNvSpPr>
          <p:nvPr>
            <p:ph type="title"/>
          </p:nvPr>
        </p:nvSpPr>
        <p:spPr/>
        <p:txBody>
          <a:bodyPr>
            <a:normAutofit/>
          </a:bodyPr>
          <a:lstStyle/>
          <a:p>
            <a:pPr algn="r"/>
            <a:r>
              <a:rPr lang="he-IL" sz="2800" b="1" u="sng" dirty="0"/>
              <a:t>פרק: ״שאלות קצרות״, שאלה: 1, סוג שאלה: הסתברות</a:t>
            </a:r>
            <a:endParaRPr lang="en-US" sz="2800" b="1" u="sng" dirty="0"/>
          </a:p>
        </p:txBody>
      </p:sp>
      <p:sp>
        <p:nvSpPr>
          <p:cNvPr id="3" name="Content Placeholder 2">
            <a:extLst>
              <a:ext uri="{FF2B5EF4-FFF2-40B4-BE49-F238E27FC236}">
                <a16:creationId xmlns:a16="http://schemas.microsoft.com/office/drawing/2014/main" id="{40AF73C9-37D6-84BC-A6D2-75D8A97AA6BB}"/>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דוגמה לשאלה הסתברותית קלאסית קצרה:</a:t>
            </a:r>
          </a:p>
        </p:txBody>
      </p:sp>
      <p:pic>
        <p:nvPicPr>
          <p:cNvPr id="5" name="Picture 4">
            <a:extLst>
              <a:ext uri="{FF2B5EF4-FFF2-40B4-BE49-F238E27FC236}">
                <a16:creationId xmlns:a16="http://schemas.microsoft.com/office/drawing/2014/main" id="{A8CB1B01-4396-37CF-86EC-90777EDAF5F8}"/>
              </a:ext>
            </a:extLst>
          </p:cNvPr>
          <p:cNvPicPr>
            <a:picLocks noChangeAspect="1"/>
          </p:cNvPicPr>
          <p:nvPr/>
        </p:nvPicPr>
        <p:blipFill>
          <a:blip r:embed="rId3"/>
          <a:stretch>
            <a:fillRect/>
          </a:stretch>
        </p:blipFill>
        <p:spPr>
          <a:xfrm>
            <a:off x="1139989" y="3083838"/>
            <a:ext cx="9912021" cy="1164776"/>
          </a:xfrm>
          <a:prstGeom prst="rect">
            <a:avLst/>
          </a:prstGeom>
        </p:spPr>
      </p:pic>
    </p:spTree>
    <p:extLst>
      <p:ext uri="{BB962C8B-B14F-4D97-AF65-F5344CB8AC3E}">
        <p14:creationId xmlns:p14="http://schemas.microsoft.com/office/powerpoint/2010/main" val="565769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D3112-11E4-9414-AB57-DA814D6F55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8399D-9A65-F060-46FB-2D4DBA8263A5}"/>
              </a:ext>
            </a:extLst>
          </p:cNvPr>
          <p:cNvSpPr>
            <a:spLocks noGrp="1"/>
          </p:cNvSpPr>
          <p:nvPr>
            <p:ph type="title"/>
          </p:nvPr>
        </p:nvSpPr>
        <p:spPr/>
        <p:txBody>
          <a:bodyPr>
            <a:normAutofit/>
          </a:bodyPr>
          <a:lstStyle/>
          <a:p>
            <a:pPr algn="r"/>
            <a:r>
              <a:rPr lang="he-IL" sz="2800" b="1" u="sng" dirty="0"/>
              <a:t>פרק: ״שאלות קצרות״, שאלה: 1, סוג שאלה: הסתברות</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86DD2C-665A-AE4B-B663-C948752BA1E6}"/>
                  </a:ext>
                </a:extLst>
              </p:cNvPr>
              <p:cNvSpPr>
                <a:spLocks noGrp="1"/>
              </p:cNvSpPr>
              <p:nvPr>
                <p:ph idx="1"/>
              </p:nvPr>
            </p:nvSpPr>
            <p:spPr>
              <a:xfrm>
                <a:off x="838200" y="1825624"/>
                <a:ext cx="10896600" cy="4879975"/>
              </a:xfrm>
            </p:spPr>
            <p:txBody>
              <a:bodyPr>
                <a:normAutofit fontScale="70000" lnSpcReduction="20000"/>
              </a:bodyPr>
              <a:lstStyle/>
              <a:p>
                <a:pPr marL="0" indent="0" algn="r" defTabSz="914400" rtl="1" eaLnBrk="1" latinLnBrk="0" hangingPunct="1">
                  <a:lnSpc>
                    <a:spcPct val="90000"/>
                  </a:lnSpc>
                  <a:spcBef>
                    <a:spcPts val="1000"/>
                  </a:spcBef>
                  <a:buNone/>
                </a:pPr>
                <a:r>
                  <a:rPr lang="he-IL" dirty="0"/>
                  <a:t>פתרון:</a:t>
                </a:r>
              </a:p>
              <a:p>
                <a:pPr marL="0" indent="0" algn="r" defTabSz="914400" rtl="1" eaLnBrk="1" latinLnBrk="0" hangingPunct="1">
                  <a:lnSpc>
                    <a:spcPct val="90000"/>
                  </a:lnSpc>
                  <a:spcBef>
                    <a:spcPts val="1000"/>
                  </a:spcBef>
                  <a:buNone/>
                </a:pPr>
                <a:r>
                  <a:rPr lang="he-IL" dirty="0"/>
                  <a:t>אם יש לנו 5 חטיפי שוקולד חלב ו-7 חטיפי שוקולד מריר – סה״כ יש לנו 12 חטיפים. כלומר,</a:t>
                </a:r>
                <a:br>
                  <a:rPr lang="en-US" dirty="0"/>
                </a:br>
                <a:br>
                  <a:rPr lang="en-US" dirty="0"/>
                </a:br>
                <a:r>
                  <a:rPr lang="he-IL" dirty="0"/>
                  <a:t> </a:t>
                </a:r>
                <a14:m>
                  <m:oMath xmlns:m="http://schemas.openxmlformats.org/officeDocument/2006/math">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Ω</m:t>
                        </m:r>
                      </m:e>
                    </m:d>
                    <m:r>
                      <a:rPr lang="en-US" b="0" i="1" smtClean="0">
                        <a:latin typeface="Cambria Math" panose="02040503050406030204" pitchFamily="18" charset="0"/>
                      </a:rPr>
                      <m:t>=12,  </m:t>
                    </m:r>
                    <m:d>
                      <m:dPr>
                        <m:begChr m:val="|"/>
                        <m:endChr m:val="|"/>
                        <m:ctrlPr>
                          <a:rPr lang="en-US" b="0" i="1" smtClean="0">
                            <a:latin typeface="Cambria Math" panose="02040503050406030204" pitchFamily="18" charset="0"/>
                          </a:rPr>
                        </m:ctrlPr>
                      </m:dPr>
                      <m:e>
                        <m:r>
                          <a:rPr lang="he-IL" b="0" i="1" smtClean="0">
                            <a:latin typeface="Cambria Math" panose="02040503050406030204" pitchFamily="18" charset="0"/>
                          </a:rPr>
                          <m:t>חלב</m:t>
                        </m:r>
                      </m:e>
                    </m:d>
                    <m:r>
                      <a:rPr lang="en-US" b="0" i="1" smtClean="0">
                        <a:latin typeface="Cambria Math" panose="02040503050406030204" pitchFamily="18" charset="0"/>
                      </a:rPr>
                      <m:t>=5, </m:t>
                    </m:r>
                    <m:d>
                      <m:dPr>
                        <m:begChr m:val="|"/>
                        <m:endChr m:val="|"/>
                        <m:ctrlPr>
                          <a:rPr lang="en-US" b="0" i="1" smtClean="0">
                            <a:latin typeface="Cambria Math" panose="02040503050406030204" pitchFamily="18" charset="0"/>
                          </a:rPr>
                        </m:ctrlPr>
                      </m:dPr>
                      <m:e>
                        <m:r>
                          <a:rPr lang="he-IL" b="0" i="1" smtClean="0">
                            <a:latin typeface="Cambria Math" panose="02040503050406030204" pitchFamily="18" charset="0"/>
                          </a:rPr>
                          <m:t>מריר</m:t>
                        </m:r>
                      </m:e>
                    </m:d>
                    <m:r>
                      <a:rPr lang="en-US" b="0" i="1" smtClean="0">
                        <a:latin typeface="Cambria Math" panose="02040503050406030204" pitchFamily="18" charset="0"/>
                      </a:rPr>
                      <m:t>=</m:t>
                    </m:r>
                    <m:r>
                      <a:rPr lang="he-IL" b="0" i="1" smtClean="0">
                        <a:latin typeface="Cambria Math" panose="02040503050406030204" pitchFamily="18" charset="0"/>
                      </a:rPr>
                      <m:t>7</m:t>
                    </m:r>
                  </m:oMath>
                </a14:m>
                <a:endParaRPr lang="he-IL" dirty="0"/>
              </a:p>
              <a:p>
                <a:pPr marL="0" indent="0" algn="r" defTabSz="914400" rtl="1" eaLnBrk="1" latinLnBrk="0" hangingPunct="1">
                  <a:lnSpc>
                    <a:spcPct val="90000"/>
                  </a:lnSpc>
                  <a:spcBef>
                    <a:spcPts val="1000"/>
                  </a:spcBef>
                  <a:buNone/>
                </a:pPr>
                <a:br>
                  <a:rPr lang="en-US" dirty="0"/>
                </a:br>
                <a:r>
                  <a:rPr lang="he-IL" dirty="0"/>
                  <a:t>מכאן נחשב את ההסתברות:</a:t>
                </a:r>
              </a:p>
              <a:p>
                <a:pPr marL="0" indent="0" algn="r" rtl="1">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חלב</m:t>
                          </m:r>
                        </m:e>
                      </m:d>
                      <m:r>
                        <a:rPr lang="he-IL"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he-IL" b="0" i="1" smtClean="0">
                                  <a:latin typeface="Cambria Math" panose="02040503050406030204" pitchFamily="18" charset="0"/>
                                </a:rPr>
                              </m:ctrlPr>
                            </m:dPr>
                            <m:e>
                              <m:r>
                                <a:rPr lang="he-IL" b="0" i="1" smtClean="0">
                                  <a:latin typeface="Cambria Math" panose="02040503050406030204" pitchFamily="18" charset="0"/>
                                </a:rPr>
                                <m:t>חלב</m:t>
                              </m:r>
                            </m:e>
                          </m:d>
                        </m:num>
                        <m:den>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Ω</m:t>
                              </m:r>
                            </m:e>
                          </m: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12</m:t>
                          </m:r>
                        </m:den>
                      </m:f>
                    </m:oMath>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מריר</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he-IL" b="0" i="1" smtClean="0">
                                  <a:latin typeface="Cambria Math" panose="02040503050406030204" pitchFamily="18" charset="0"/>
                                </a:rPr>
                                <m:t>מריר</m:t>
                              </m:r>
                            </m:e>
                          </m:d>
                        </m:num>
                        <m:den>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Ω</m:t>
                              </m:r>
                            </m:e>
                          </m: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12</m:t>
                          </m:r>
                        </m:den>
                      </m:f>
                    </m:oMath>
                  </m:oMathPara>
                </a14:m>
                <a:endParaRPr lang="en-US" dirty="0"/>
              </a:p>
              <a:p>
                <a:pPr marL="0" indent="0" algn="r" rtl="1">
                  <a:buNone/>
                </a:pPr>
                <a:br>
                  <a:rPr lang="en-US" dirty="0"/>
                </a:br>
                <a:r>
                  <a:rPr lang="he-IL" dirty="0"/>
                  <a:t>אם אמיר הוציא 5 חטיפים ועצר, וידוע כי עצר רק כאשר הוציא חטיף שוקולד חלב – בוודאות הוא הוציא בפעם החמישית חטיף שוקולד חלב. כלומר בפועל, אנו מחפשים את ההסתברות שגם הוציא רק חטיפי שוקולד מריר בארבעת הפעמים הראשונות וגם הוציא חטיף שוקולד מריר בפעם החמישית. מכיוון שאין החזרה לא ניתן להשתמש בנוסחת </a:t>
                </a:r>
                <a:r>
                  <a:rPr lang="he-IL" dirty="0" err="1"/>
                  <a:t>ברנולי</a:t>
                </a:r>
                <a:r>
                  <a:rPr lang="he-IL" dirty="0"/>
                  <a:t>, אלא בחישוב ידני, כאשר ככל שנתקדם נאבד חטיף מריר:</a:t>
                </a:r>
                <a:br>
                  <a:rPr lang="en-US" dirty="0"/>
                </a:br>
                <a:br>
                  <a:rPr lang="en-US" dirty="0"/>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1 </m:t>
                          </m:r>
                          <m:r>
                            <a:rPr lang="he-IL" b="0" i="1" smtClean="0">
                              <a:latin typeface="Cambria Math" panose="02040503050406030204" pitchFamily="18" charset="0"/>
                            </a:rPr>
                            <m:t>מריר</m:t>
                          </m:r>
                        </m:e>
                      </m:d>
                      <m:r>
                        <a:rPr lang="he-IL"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2 </m:t>
                          </m:r>
                          <m:r>
                            <a:rPr lang="he-IL" b="0" i="1" smtClean="0">
                              <a:latin typeface="Cambria Math" panose="02040503050406030204" pitchFamily="18" charset="0"/>
                            </a:rPr>
                            <m:t>מריר</m:t>
                          </m:r>
                        </m:e>
                      </m:d>
                      <m:r>
                        <a:rPr lang="he-IL"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3 </m:t>
                          </m:r>
                          <m:r>
                            <a:rPr lang="he-IL" b="0" i="1" smtClean="0">
                              <a:latin typeface="Cambria Math" panose="02040503050406030204" pitchFamily="18" charset="0"/>
                            </a:rPr>
                            <m:t>מריר</m:t>
                          </m:r>
                        </m:e>
                      </m:d>
                      <m:r>
                        <a:rPr lang="he-IL"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4 </m:t>
                          </m:r>
                          <m:r>
                            <a:rPr lang="he-IL" b="0" i="1" smtClean="0">
                              <a:latin typeface="Cambria Math" panose="02040503050406030204" pitchFamily="18" charset="0"/>
                            </a:rPr>
                            <m:t>מריר</m:t>
                          </m:r>
                        </m:e>
                      </m:d>
                      <m:r>
                        <a:rPr lang="he-IL"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5 </m:t>
                          </m:r>
                          <m:r>
                            <a:rPr lang="he-IL" b="0" i="1" smtClean="0">
                              <a:latin typeface="Cambria Math" panose="02040503050406030204" pitchFamily="18" charset="0"/>
                            </a:rPr>
                            <m:t>חלב</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12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6</m:t>
                          </m:r>
                        </m:num>
                        <m:den>
                          <m:r>
                            <a:rPr lang="en-US" b="0" i="1" smtClean="0">
                              <a:latin typeface="Cambria Math" panose="02040503050406030204" pitchFamily="18" charset="0"/>
                            </a:rPr>
                            <m:t>11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10</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9</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8</m:t>
                          </m:r>
                        </m:den>
                      </m:f>
                      <m:r>
                        <a:rPr lang="en-US" b="0"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𝟑𝟓</m:t>
                          </m:r>
                        </m:num>
                        <m:den>
                          <m:r>
                            <a:rPr lang="en-US" b="1" i="1" smtClean="0">
                              <a:latin typeface="Cambria Math" panose="02040503050406030204" pitchFamily="18" charset="0"/>
                            </a:rPr>
                            <m:t>𝟕𝟗𝟐</m:t>
                          </m:r>
                        </m:den>
                      </m:f>
                    </m:oMath>
                  </m:oMathPara>
                </a14:m>
                <a:endParaRPr lang="he-IL" b="1" dirty="0"/>
              </a:p>
            </p:txBody>
          </p:sp>
        </mc:Choice>
        <mc:Fallback xmlns="">
          <p:sp>
            <p:nvSpPr>
              <p:cNvPr id="3" name="Content Placeholder 2">
                <a:extLst>
                  <a:ext uri="{FF2B5EF4-FFF2-40B4-BE49-F238E27FC236}">
                    <a16:creationId xmlns:a16="http://schemas.microsoft.com/office/drawing/2014/main" id="{D886DD2C-665A-AE4B-B663-C948752BA1E6}"/>
                  </a:ext>
                </a:extLst>
              </p:cNvPr>
              <p:cNvSpPr>
                <a:spLocks noGrp="1" noRot="1" noChangeAspect="1" noMove="1" noResize="1" noEditPoints="1" noAdjustHandles="1" noChangeArrowheads="1" noChangeShapeType="1" noTextEdit="1"/>
              </p:cNvSpPr>
              <p:nvPr>
                <p:ph idx="1"/>
              </p:nvPr>
            </p:nvSpPr>
            <p:spPr>
              <a:xfrm>
                <a:off x="838200" y="1825624"/>
                <a:ext cx="10896600" cy="4879975"/>
              </a:xfrm>
              <a:blipFill>
                <a:blip r:embed="rId3"/>
                <a:stretch>
                  <a:fillRect t="-2338" r="-466"/>
                </a:stretch>
              </a:blipFill>
            </p:spPr>
            <p:txBody>
              <a:bodyPr/>
              <a:lstStyle/>
              <a:p>
                <a:r>
                  <a:rPr lang="en-US">
                    <a:noFill/>
                  </a:rPr>
                  <a:t> </a:t>
                </a:r>
              </a:p>
            </p:txBody>
          </p:sp>
        </mc:Fallback>
      </mc:AlternateContent>
    </p:spTree>
    <p:extLst>
      <p:ext uri="{BB962C8B-B14F-4D97-AF65-F5344CB8AC3E}">
        <p14:creationId xmlns:p14="http://schemas.microsoft.com/office/powerpoint/2010/main" val="3956509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F1A46-2C21-72B4-066E-D8BA0ADD17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6AEB9-4584-FCC0-0FAE-31A919B73952}"/>
              </a:ext>
            </a:extLst>
          </p:cNvPr>
          <p:cNvSpPr>
            <a:spLocks noGrp="1"/>
          </p:cNvSpPr>
          <p:nvPr>
            <p:ph type="title"/>
          </p:nvPr>
        </p:nvSpPr>
        <p:spPr/>
        <p:txBody>
          <a:bodyPr>
            <a:normAutofit/>
          </a:bodyPr>
          <a:lstStyle/>
          <a:p>
            <a:pPr algn="ctr"/>
            <a:r>
              <a:rPr lang="he-IL" sz="2400" b="1" u="sng" dirty="0"/>
              <a:t>סיכום קצר: מה צריך לדעת בשביל השאלה הקצרה בהסתברות?</a:t>
            </a:r>
            <a:endParaRPr lang="en-US" sz="2400" b="1" u="sng" dirty="0"/>
          </a:p>
        </p:txBody>
      </p:sp>
      <p:sp>
        <p:nvSpPr>
          <p:cNvPr id="3" name="Content Placeholder 2">
            <a:extLst>
              <a:ext uri="{FF2B5EF4-FFF2-40B4-BE49-F238E27FC236}">
                <a16:creationId xmlns:a16="http://schemas.microsoft.com/office/drawing/2014/main" id="{ED91465B-9960-251A-7DE2-1C33E6CE47D1}"/>
              </a:ext>
            </a:extLst>
          </p:cNvPr>
          <p:cNvSpPr>
            <a:spLocks noGrp="1"/>
          </p:cNvSpPr>
          <p:nvPr>
            <p:ph idx="1"/>
          </p:nvPr>
        </p:nvSpPr>
        <p:spPr>
          <a:xfrm>
            <a:off x="124691" y="1825624"/>
            <a:ext cx="11790217" cy="4838411"/>
          </a:xfrm>
        </p:spPr>
        <p:txBody>
          <a:bodyPr>
            <a:normAutofit fontScale="92500" lnSpcReduction="10000"/>
          </a:bodyPr>
          <a:lstStyle/>
          <a:p>
            <a:pPr algn="r" defTabSz="914400" rtl="1" eaLnBrk="1" latinLnBrk="0" hangingPunct="1">
              <a:lnSpc>
                <a:spcPct val="90000"/>
              </a:lnSpc>
              <a:spcBef>
                <a:spcPts val="1000"/>
              </a:spcBef>
              <a:buFont typeface="Wingdings" pitchFamily="2" charset="2"/>
              <a:buChar char="ü"/>
            </a:pPr>
            <a:r>
              <a:rPr lang="he-IL" dirty="0"/>
              <a:t> הסתברות קלאסית – בהינתן גודל מרחב המדגם וגודל מאורע – חישוב ההסתברות לקיום המאורע.</a:t>
            </a:r>
          </a:p>
          <a:p>
            <a:pPr algn="r" defTabSz="914400" rtl="1" eaLnBrk="1" latinLnBrk="0" hangingPunct="1">
              <a:lnSpc>
                <a:spcPct val="90000"/>
              </a:lnSpc>
              <a:spcBef>
                <a:spcPts val="1000"/>
              </a:spcBef>
              <a:buFont typeface="Wingdings" pitchFamily="2" charset="2"/>
              <a:buChar char="ü"/>
            </a:pPr>
            <a:r>
              <a:rPr lang="he-IL" dirty="0"/>
              <a:t> חיתוך ואיחוד מאורעות</a:t>
            </a:r>
          </a:p>
          <a:p>
            <a:pPr algn="r" defTabSz="914400" rtl="1" eaLnBrk="1" latinLnBrk="0" hangingPunct="1">
              <a:lnSpc>
                <a:spcPct val="90000"/>
              </a:lnSpc>
              <a:spcBef>
                <a:spcPts val="1000"/>
              </a:spcBef>
              <a:buFont typeface="Wingdings" pitchFamily="2" charset="2"/>
              <a:buChar char="ü"/>
            </a:pPr>
            <a:r>
              <a:rPr lang="he-IL" dirty="0"/>
              <a:t> המאורע המשלים</a:t>
            </a:r>
          </a:p>
          <a:p>
            <a:pPr algn="r" defTabSz="914400" rtl="1" eaLnBrk="1" latinLnBrk="0" hangingPunct="1">
              <a:lnSpc>
                <a:spcPct val="90000"/>
              </a:lnSpc>
              <a:spcBef>
                <a:spcPts val="1000"/>
              </a:spcBef>
              <a:buFont typeface="Wingdings" pitchFamily="2" charset="2"/>
              <a:buChar char="ü"/>
            </a:pPr>
            <a:r>
              <a:rPr lang="he-IL" dirty="0"/>
              <a:t> טבלה דו ממדית</a:t>
            </a:r>
          </a:p>
          <a:p>
            <a:pPr algn="r" defTabSz="914400" rtl="1" eaLnBrk="1" latinLnBrk="0" hangingPunct="1">
              <a:lnSpc>
                <a:spcPct val="90000"/>
              </a:lnSpc>
              <a:spcBef>
                <a:spcPts val="1000"/>
              </a:spcBef>
              <a:buFont typeface="Wingdings" pitchFamily="2" charset="2"/>
              <a:buChar char="ü"/>
            </a:pPr>
            <a:r>
              <a:rPr lang="he-IL" dirty="0"/>
              <a:t> טבלה תלת ממדית</a:t>
            </a:r>
          </a:p>
          <a:p>
            <a:pPr algn="r" defTabSz="914400" rtl="1" eaLnBrk="1" latinLnBrk="0" hangingPunct="1">
              <a:lnSpc>
                <a:spcPct val="90000"/>
              </a:lnSpc>
              <a:spcBef>
                <a:spcPts val="1000"/>
              </a:spcBef>
              <a:buFont typeface="Wingdings" pitchFamily="2" charset="2"/>
              <a:buChar char="ü"/>
            </a:pPr>
            <a:r>
              <a:rPr lang="he-IL" dirty="0"/>
              <a:t> דיאגרמת עץ</a:t>
            </a:r>
          </a:p>
          <a:p>
            <a:pPr algn="r" defTabSz="914400" rtl="1" eaLnBrk="1" latinLnBrk="0" hangingPunct="1">
              <a:lnSpc>
                <a:spcPct val="90000"/>
              </a:lnSpc>
              <a:spcBef>
                <a:spcPts val="1000"/>
              </a:spcBef>
              <a:buFont typeface="Wingdings" pitchFamily="2" charset="2"/>
              <a:buChar char="ü"/>
            </a:pPr>
            <a:r>
              <a:rPr lang="he-IL" dirty="0"/>
              <a:t> נוסחת </a:t>
            </a:r>
            <a:r>
              <a:rPr lang="he-IL" dirty="0" err="1"/>
              <a:t>ברנולי</a:t>
            </a:r>
            <a:endParaRPr lang="he-IL" dirty="0"/>
          </a:p>
          <a:p>
            <a:pPr algn="r" defTabSz="914400" rtl="1" eaLnBrk="1" latinLnBrk="0" hangingPunct="1">
              <a:lnSpc>
                <a:spcPct val="90000"/>
              </a:lnSpc>
              <a:spcBef>
                <a:spcPts val="1000"/>
              </a:spcBef>
              <a:buFont typeface="Wingdings" pitchFamily="2" charset="2"/>
              <a:buChar char="ü"/>
            </a:pPr>
            <a:r>
              <a:rPr lang="he-IL" dirty="0"/>
              <a:t> הסתברות מותנית</a:t>
            </a:r>
          </a:p>
          <a:p>
            <a:pPr algn="r" defTabSz="914400" rtl="1" eaLnBrk="1" latinLnBrk="0" hangingPunct="1">
              <a:lnSpc>
                <a:spcPct val="90000"/>
              </a:lnSpc>
              <a:spcBef>
                <a:spcPts val="1000"/>
              </a:spcBef>
              <a:buFont typeface="Wingdings" pitchFamily="2" charset="2"/>
              <a:buChar char="ü"/>
            </a:pPr>
            <a:r>
              <a:rPr lang="he-IL" dirty="0"/>
              <a:t> מאורעות תלויים ובלתי תלויים</a:t>
            </a:r>
          </a:p>
          <a:p>
            <a:pPr algn="r" defTabSz="914400" rtl="1" eaLnBrk="1" latinLnBrk="0" hangingPunct="1">
              <a:lnSpc>
                <a:spcPct val="90000"/>
              </a:lnSpc>
              <a:spcBef>
                <a:spcPts val="1000"/>
              </a:spcBef>
              <a:buFont typeface="Wingdings" pitchFamily="2" charset="2"/>
              <a:buChar char="ü"/>
            </a:pPr>
            <a:r>
              <a:rPr lang="he-IL" dirty="0"/>
              <a:t> המרת מלל מורכב למתמטיקה פשטנית – ראו דוגמאות בתרגילי הדוגמה ובבגרויות העבר.</a:t>
            </a:r>
          </a:p>
        </p:txBody>
      </p:sp>
    </p:spTree>
    <p:extLst>
      <p:ext uri="{BB962C8B-B14F-4D97-AF65-F5344CB8AC3E}">
        <p14:creationId xmlns:p14="http://schemas.microsoft.com/office/powerpoint/2010/main" val="1554590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D59C5-A403-F8B8-D11F-4546C0ECF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5361B-F81D-1E89-C199-63C24F3BEFD3}"/>
              </a:ext>
            </a:extLst>
          </p:cNvPr>
          <p:cNvSpPr>
            <a:spLocks noGrp="1"/>
          </p:cNvSpPr>
          <p:nvPr>
            <p:ph type="title"/>
          </p:nvPr>
        </p:nvSpPr>
        <p:spPr/>
        <p:txBody>
          <a:bodyPr>
            <a:normAutofit/>
          </a:bodyPr>
          <a:lstStyle/>
          <a:p>
            <a:pPr algn="r"/>
            <a:r>
              <a:rPr lang="he-IL" sz="2800" b="1" u="sng" dirty="0"/>
              <a:t>פרק: ״שאלות קצרות״, שאלה: 1, סוג שאלה: </a:t>
            </a:r>
            <a:r>
              <a:rPr lang="he-IL" sz="2800" b="1" u="sng" dirty="0" err="1"/>
              <a:t>חדו״א</a:t>
            </a:r>
            <a:r>
              <a:rPr lang="he-IL" sz="2800" b="1" u="sng" dirty="0"/>
              <a:t> של פולינום, שורש ומנה</a:t>
            </a:r>
            <a:endParaRPr lang="en-US" sz="2800" b="1" u="sng" dirty="0"/>
          </a:p>
        </p:txBody>
      </p:sp>
      <p:sp>
        <p:nvSpPr>
          <p:cNvPr id="3" name="Content Placeholder 2">
            <a:extLst>
              <a:ext uri="{FF2B5EF4-FFF2-40B4-BE49-F238E27FC236}">
                <a16:creationId xmlns:a16="http://schemas.microsoft.com/office/drawing/2014/main" id="{AE87C4F0-169F-04F1-B29F-5AF7BA8F384B}"/>
              </a:ext>
            </a:extLst>
          </p:cNvPr>
          <p:cNvSpPr>
            <a:spLocks noGrp="1"/>
          </p:cNvSpPr>
          <p:nvPr>
            <p:ph idx="1"/>
          </p:nvPr>
        </p:nvSpPr>
        <p:spPr>
          <a:xfrm>
            <a:off x="838200" y="1825624"/>
            <a:ext cx="10896600" cy="4879975"/>
          </a:xfrm>
        </p:spPr>
        <p:txBody>
          <a:bodyPr>
            <a:normAutofit fontScale="77500" lnSpcReduction="20000"/>
          </a:bodyPr>
          <a:lstStyle/>
          <a:p>
            <a:pPr marL="0" indent="0" algn="r" defTabSz="914400" rtl="1" eaLnBrk="1" latinLnBrk="0" hangingPunct="1">
              <a:lnSpc>
                <a:spcPct val="90000"/>
              </a:lnSpc>
              <a:spcBef>
                <a:spcPts val="1000"/>
              </a:spcBef>
              <a:buNone/>
            </a:pPr>
            <a:r>
              <a:rPr lang="he-IL" dirty="0"/>
              <a:t>לרוב אנו לא ניתקל בבעיות קיצון בשאלות הקצרות.. הבה נמנה את סוגי השאלות שבדרך כלל נראה:</a:t>
            </a:r>
          </a:p>
          <a:p>
            <a:pPr marL="0" indent="0" algn="r" defTabSz="914400" rtl="1" eaLnBrk="1" latinLnBrk="0" hangingPunct="1">
              <a:lnSpc>
                <a:spcPct val="90000"/>
              </a:lnSpc>
              <a:spcBef>
                <a:spcPts val="1000"/>
              </a:spcBef>
              <a:buNone/>
            </a:pPr>
            <a:endParaRPr lang="he-IL" b="1" dirty="0"/>
          </a:p>
          <a:p>
            <a:pPr marL="0" indent="0" algn="r" defTabSz="914400" rtl="1" eaLnBrk="1" latinLnBrk="0" hangingPunct="1">
              <a:lnSpc>
                <a:spcPct val="90000"/>
              </a:lnSpc>
              <a:spcBef>
                <a:spcPts val="1000"/>
              </a:spcBef>
              <a:buNone/>
            </a:pPr>
            <a:r>
              <a:rPr lang="he-IL" dirty="0"/>
              <a:t>- תחומי הגדרה</a:t>
            </a:r>
          </a:p>
          <a:p>
            <a:pPr algn="r" defTabSz="914400" rtl="1" eaLnBrk="1" latinLnBrk="0" hangingPunct="1">
              <a:lnSpc>
                <a:spcPct val="90000"/>
              </a:lnSpc>
              <a:spcBef>
                <a:spcPts val="1000"/>
              </a:spcBef>
              <a:buFontTx/>
              <a:buChar char="-"/>
            </a:pPr>
            <a:r>
              <a:rPr lang="he-IL" dirty="0"/>
              <a:t>אסימפטוטות מאונכות לצירים</a:t>
            </a:r>
          </a:p>
          <a:p>
            <a:pPr marL="0" indent="0" algn="r" defTabSz="914400" rtl="1" eaLnBrk="1" latinLnBrk="0" hangingPunct="1">
              <a:lnSpc>
                <a:spcPct val="90000"/>
              </a:lnSpc>
              <a:spcBef>
                <a:spcPts val="1000"/>
              </a:spcBef>
              <a:buNone/>
            </a:pPr>
            <a:r>
              <a:rPr lang="he-IL" dirty="0"/>
              <a:t>- התאמה בין פונקציה לסקיצה שלה</a:t>
            </a:r>
          </a:p>
          <a:p>
            <a:pPr marL="0" indent="0" algn="r" defTabSz="914400" rtl="1" eaLnBrk="1" latinLnBrk="0" hangingPunct="1">
              <a:lnSpc>
                <a:spcPct val="90000"/>
              </a:lnSpc>
              <a:spcBef>
                <a:spcPts val="1000"/>
              </a:spcBef>
              <a:buNone/>
            </a:pPr>
            <a:r>
              <a:rPr lang="he-IL" dirty="0"/>
              <a:t>- הקשר בין גרף הפונקציה לנגזרתה </a:t>
            </a:r>
          </a:p>
          <a:p>
            <a:pPr marL="0" indent="0" algn="r" defTabSz="914400" rtl="1" eaLnBrk="1" latinLnBrk="0" hangingPunct="1">
              <a:lnSpc>
                <a:spcPct val="90000"/>
              </a:lnSpc>
              <a:spcBef>
                <a:spcPts val="1000"/>
              </a:spcBef>
              <a:buNone/>
            </a:pPr>
            <a:r>
              <a:rPr lang="he-IL" dirty="0"/>
              <a:t>- מציאת פרמטר</a:t>
            </a:r>
          </a:p>
          <a:p>
            <a:pPr marL="0" indent="0" algn="r" defTabSz="914400" rtl="1" eaLnBrk="1" latinLnBrk="0" hangingPunct="1">
              <a:lnSpc>
                <a:spcPct val="90000"/>
              </a:lnSpc>
              <a:spcBef>
                <a:spcPts val="1000"/>
              </a:spcBef>
              <a:buNone/>
            </a:pPr>
            <a:r>
              <a:rPr lang="he-IL" dirty="0"/>
              <a:t>- טרנספורמציות</a:t>
            </a:r>
          </a:p>
          <a:p>
            <a:pPr algn="r" defTabSz="914400" rtl="1" eaLnBrk="1" latinLnBrk="0" hangingPunct="1">
              <a:lnSpc>
                <a:spcPct val="90000"/>
              </a:lnSpc>
              <a:spcBef>
                <a:spcPts val="1000"/>
              </a:spcBef>
              <a:buFontTx/>
              <a:buChar char="-"/>
            </a:pPr>
            <a:r>
              <a:rPr lang="he-IL" dirty="0"/>
              <a:t>זוגיות ואי-זוגיות</a:t>
            </a:r>
          </a:p>
          <a:p>
            <a:pPr algn="r" defTabSz="914400" rtl="1" eaLnBrk="1" latinLnBrk="0" hangingPunct="1">
              <a:lnSpc>
                <a:spcPct val="90000"/>
              </a:lnSpc>
              <a:spcBef>
                <a:spcPts val="1000"/>
              </a:spcBef>
              <a:buFontTx/>
              <a:buChar char="-"/>
            </a:pPr>
            <a:r>
              <a:rPr lang="he-IL" dirty="0"/>
              <a:t>אינטגרלים</a:t>
            </a:r>
          </a:p>
          <a:p>
            <a:pPr algn="r" defTabSz="914400" rtl="1" eaLnBrk="1" latinLnBrk="0" hangingPunct="1">
              <a:lnSpc>
                <a:spcPct val="90000"/>
              </a:lnSpc>
              <a:spcBef>
                <a:spcPts val="1000"/>
              </a:spcBef>
              <a:buFontTx/>
              <a:buChar char="-"/>
            </a:pPr>
            <a:r>
              <a:rPr lang="he-IL" dirty="0"/>
              <a:t>נקודות קיצון ופיתול</a:t>
            </a:r>
          </a:p>
          <a:p>
            <a:pPr algn="r" defTabSz="914400" rtl="1" eaLnBrk="1" latinLnBrk="0" hangingPunct="1">
              <a:lnSpc>
                <a:spcPct val="90000"/>
              </a:lnSpc>
              <a:spcBef>
                <a:spcPts val="1000"/>
              </a:spcBef>
              <a:buFontTx/>
              <a:buChar char="-"/>
            </a:pPr>
            <a:endParaRPr lang="he-IL" dirty="0"/>
          </a:p>
          <a:p>
            <a:pPr marL="0" indent="0" algn="r" defTabSz="914400" rtl="1" eaLnBrk="1" latinLnBrk="0" hangingPunct="1">
              <a:lnSpc>
                <a:spcPct val="90000"/>
              </a:lnSpc>
              <a:spcBef>
                <a:spcPts val="1000"/>
              </a:spcBef>
              <a:buNone/>
            </a:pPr>
            <a:r>
              <a:rPr lang="he-IL" dirty="0"/>
              <a:t>בשקפים הבאים תינתן דוגמה עבור מספר מן הסוגים שנמנו ברשימה.</a:t>
            </a:r>
          </a:p>
        </p:txBody>
      </p:sp>
    </p:spTree>
    <p:extLst>
      <p:ext uri="{BB962C8B-B14F-4D97-AF65-F5344CB8AC3E}">
        <p14:creationId xmlns:p14="http://schemas.microsoft.com/office/powerpoint/2010/main" val="2405450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D2-FA7A-FC51-44C9-8570970C5B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3BBF71-28C8-0F3E-B08B-D328F2F0F286}"/>
              </a:ext>
            </a:extLst>
          </p:cNvPr>
          <p:cNvSpPr>
            <a:spLocks noGrp="1"/>
          </p:cNvSpPr>
          <p:nvPr>
            <p:ph type="title"/>
          </p:nvPr>
        </p:nvSpPr>
        <p:spPr/>
        <p:txBody>
          <a:bodyPr>
            <a:normAutofit/>
          </a:bodyPr>
          <a:lstStyle/>
          <a:p>
            <a:pPr algn="r"/>
            <a:r>
              <a:rPr lang="he-IL" sz="2800" b="1" u="sng" dirty="0"/>
              <a:t>פרק: ״שאלות קצרות״, שאלה: 1, סוג שאלה: </a:t>
            </a:r>
            <a:r>
              <a:rPr lang="he-IL" sz="2800" b="1" u="sng" dirty="0" err="1"/>
              <a:t>חדו״א</a:t>
            </a:r>
            <a:r>
              <a:rPr lang="he-IL" sz="2800" b="1" u="sng" dirty="0"/>
              <a:t> של פולינום, שורש ומנה</a:t>
            </a:r>
            <a:endParaRPr lang="en-US" sz="2800" b="1" u="sng" dirty="0"/>
          </a:p>
        </p:txBody>
      </p:sp>
      <p:sp>
        <p:nvSpPr>
          <p:cNvPr id="3" name="Content Placeholder 2">
            <a:extLst>
              <a:ext uri="{FF2B5EF4-FFF2-40B4-BE49-F238E27FC236}">
                <a16:creationId xmlns:a16="http://schemas.microsoft.com/office/drawing/2014/main" id="{827B65A4-D014-588F-7787-ED31BBC886D9}"/>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דוגמה – שאלה קצרה על חדו״א בדגש על תחום הגדרה והתאמת פונקציה לסקיצה:</a:t>
            </a:r>
          </a:p>
        </p:txBody>
      </p:sp>
      <p:pic>
        <p:nvPicPr>
          <p:cNvPr id="4" name="Picture 3">
            <a:extLst>
              <a:ext uri="{FF2B5EF4-FFF2-40B4-BE49-F238E27FC236}">
                <a16:creationId xmlns:a16="http://schemas.microsoft.com/office/drawing/2014/main" id="{C8F42035-049D-CEAB-4886-3094EE83A53A}"/>
              </a:ext>
            </a:extLst>
          </p:cNvPr>
          <p:cNvPicPr>
            <a:picLocks noChangeAspect="1"/>
          </p:cNvPicPr>
          <p:nvPr/>
        </p:nvPicPr>
        <p:blipFill>
          <a:blip r:embed="rId3"/>
          <a:srcRect t="21396"/>
          <a:stretch>
            <a:fillRect/>
          </a:stretch>
        </p:blipFill>
        <p:spPr>
          <a:xfrm>
            <a:off x="0" y="3324560"/>
            <a:ext cx="4595955" cy="3168315"/>
          </a:xfrm>
          <a:prstGeom prst="rect">
            <a:avLst/>
          </a:prstGeom>
        </p:spPr>
      </p:pic>
      <p:pic>
        <p:nvPicPr>
          <p:cNvPr id="5" name="Picture 4">
            <a:extLst>
              <a:ext uri="{FF2B5EF4-FFF2-40B4-BE49-F238E27FC236}">
                <a16:creationId xmlns:a16="http://schemas.microsoft.com/office/drawing/2014/main" id="{A6322065-79A1-982D-2BBC-49078D986138}"/>
              </a:ext>
            </a:extLst>
          </p:cNvPr>
          <p:cNvPicPr>
            <a:picLocks noChangeAspect="1"/>
          </p:cNvPicPr>
          <p:nvPr/>
        </p:nvPicPr>
        <p:blipFill>
          <a:blip r:embed="rId3"/>
          <a:srcRect b="80553"/>
          <a:stretch>
            <a:fillRect/>
          </a:stretch>
        </p:blipFill>
        <p:spPr>
          <a:xfrm>
            <a:off x="4231105" y="3200399"/>
            <a:ext cx="7772400" cy="1325563"/>
          </a:xfrm>
          <a:prstGeom prst="rect">
            <a:avLst/>
          </a:prstGeom>
        </p:spPr>
      </p:pic>
    </p:spTree>
    <p:extLst>
      <p:ext uri="{BB962C8B-B14F-4D97-AF65-F5344CB8AC3E}">
        <p14:creationId xmlns:p14="http://schemas.microsoft.com/office/powerpoint/2010/main" val="931129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AA31C-FDD6-EAF2-155D-564321159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A8199-9376-193E-C368-954539FF4327}"/>
              </a:ext>
            </a:extLst>
          </p:cNvPr>
          <p:cNvSpPr>
            <a:spLocks noGrp="1"/>
          </p:cNvSpPr>
          <p:nvPr>
            <p:ph type="title"/>
          </p:nvPr>
        </p:nvSpPr>
        <p:spPr/>
        <p:txBody>
          <a:bodyPr>
            <a:normAutofit/>
          </a:bodyPr>
          <a:lstStyle/>
          <a:p>
            <a:pPr algn="r"/>
            <a:r>
              <a:rPr lang="he-IL" sz="2800" b="1" u="sng"/>
              <a:t>פרק: ״שאלות קצרות״, שאלה: 1, סוג שאלה: גיאומטריה וטריגונומטריה במישור</a:t>
            </a:r>
            <a:endParaRPr lang="en-US" sz="2800" b="1" u="sng" dirty="0"/>
          </a:p>
        </p:txBody>
      </p:sp>
      <p:sp>
        <p:nvSpPr>
          <p:cNvPr id="3" name="Content Placeholder 2">
            <a:extLst>
              <a:ext uri="{FF2B5EF4-FFF2-40B4-BE49-F238E27FC236}">
                <a16:creationId xmlns:a16="http://schemas.microsoft.com/office/drawing/2014/main" id="{D3DA77E4-93BA-71D2-23D9-3DCBA9F20744}"/>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a:t>נראה דוגמה לשאלה קצרה העוסקת בדמיון משולשים ובפרופורציות ומשלבת שימוש בפונקציות טריגונומטריות:</a:t>
            </a:r>
            <a:endParaRPr lang="en-US" dirty="0"/>
          </a:p>
        </p:txBody>
      </p:sp>
      <p:pic>
        <p:nvPicPr>
          <p:cNvPr id="4" name="Picture 3">
            <a:extLst>
              <a:ext uri="{FF2B5EF4-FFF2-40B4-BE49-F238E27FC236}">
                <a16:creationId xmlns:a16="http://schemas.microsoft.com/office/drawing/2014/main" id="{7D8FCC28-CB77-CFFC-E8B8-76ACF969D07A}"/>
              </a:ext>
            </a:extLst>
          </p:cNvPr>
          <p:cNvPicPr>
            <a:picLocks noChangeAspect="1"/>
          </p:cNvPicPr>
          <p:nvPr/>
        </p:nvPicPr>
        <p:blipFill>
          <a:blip r:embed="rId3"/>
          <a:stretch>
            <a:fillRect/>
          </a:stretch>
        </p:blipFill>
        <p:spPr>
          <a:xfrm>
            <a:off x="2209800" y="3121427"/>
            <a:ext cx="7772400" cy="3055536"/>
          </a:xfrm>
          <a:prstGeom prst="rect">
            <a:avLst/>
          </a:prstGeom>
        </p:spPr>
      </p:pic>
    </p:spTree>
    <p:extLst>
      <p:ext uri="{BB962C8B-B14F-4D97-AF65-F5344CB8AC3E}">
        <p14:creationId xmlns:p14="http://schemas.microsoft.com/office/powerpoint/2010/main" val="3644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7C0F5-20D3-B726-1D9E-8AA844EAA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ED0A2-3120-A3FD-CD04-F8F41799D5CD}"/>
              </a:ext>
            </a:extLst>
          </p:cNvPr>
          <p:cNvSpPr>
            <a:spLocks noGrp="1"/>
          </p:cNvSpPr>
          <p:nvPr>
            <p:ph type="title"/>
          </p:nvPr>
        </p:nvSpPr>
        <p:spPr/>
        <p:txBody>
          <a:bodyPr>
            <a:normAutofit/>
          </a:bodyPr>
          <a:lstStyle/>
          <a:p>
            <a:pPr algn="r"/>
            <a:r>
              <a:rPr lang="he-IL" sz="2800" b="1" u="sng" dirty="0"/>
              <a:t>פרק: ״שאלות קצרות״, שאלה: 1, סוג שאלה: </a:t>
            </a:r>
            <a:r>
              <a:rPr lang="he-IL" sz="2800" b="1" u="sng" dirty="0" err="1"/>
              <a:t>חדו״א</a:t>
            </a:r>
            <a:r>
              <a:rPr lang="he-IL" sz="2800" b="1" u="sng" dirty="0"/>
              <a:t> של פולינום, שורש ומנה</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4725EFA-544C-D388-9B7C-02A98095811D}"/>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פתרון סעיף (1):</a:t>
                </a:r>
              </a:p>
              <a:p>
                <a:pPr marL="0" indent="0" algn="r" defTabSz="914400" rtl="1" eaLnBrk="1" latinLnBrk="0" hangingPunct="1">
                  <a:lnSpc>
                    <a:spcPct val="90000"/>
                  </a:lnSpc>
                  <a:spcBef>
                    <a:spcPts val="1000"/>
                  </a:spcBef>
                  <a:buNone/>
                </a:pPr>
                <a:r>
                  <a:rPr lang="he-IL" dirty="0"/>
                  <a:t>הפונקציה היא פונקציית שורש המכילה שני רכיבים תחת שורש – על כל אחד מהם נדרוש שיהיה אי שלילי:</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14:m>
                  <m:oMathPara xmlns:m="http://schemas.openxmlformats.org/officeDocument/2006/math">
                    <m:oMathParaPr>
                      <m:jc m:val="center"/>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−4≥0</m:t>
                      </m:r>
                      <m:r>
                        <a:rPr lang="he-IL" b="0" i="1" smtClean="0">
                          <a:latin typeface="Cambria Math" panose="02040503050406030204" pitchFamily="18" charset="0"/>
                        </a:rPr>
                        <m:t> </m:t>
                      </m:r>
                      <m:r>
                        <a:rPr lang="he-IL" b="0" i="1" smtClean="0">
                          <a:latin typeface="Cambria Math" panose="02040503050406030204" pitchFamily="18" charset="0"/>
                        </a:rPr>
                        <m:t>וגם</m:t>
                      </m:r>
                      <m:r>
                        <a:rPr lang="en-US" b="0" i="1" smtClean="0">
                          <a:latin typeface="Cambria Math" panose="02040503050406030204" pitchFamily="18" charset="0"/>
                        </a:rPr>
                        <m:t> 64−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≥0</m:t>
                      </m:r>
                    </m:oMath>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−2</m:t>
                          </m:r>
                        </m:e>
                      </m:d>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+2</m:t>
                          </m:r>
                        </m:e>
                      </m:d>
                      <m:r>
                        <a:rPr lang="en-US" b="0" i="1" smtClean="0">
                          <a:latin typeface="Cambria Math" panose="02040503050406030204" pitchFamily="18" charset="0"/>
                        </a:rPr>
                        <m:t>≥0 </m:t>
                      </m:r>
                      <m:r>
                        <a:rPr lang="he-IL" b="0" i="1" smtClean="0">
                          <a:latin typeface="Cambria Math" panose="02040503050406030204" pitchFamily="18" charset="0"/>
                        </a:rPr>
                        <m:t>וגם</m:t>
                      </m:r>
                      <m:r>
                        <a:rPr lang="he-IL"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8−</m:t>
                          </m:r>
                          <m:r>
                            <a:rPr lang="en-US" b="0" i="1" smtClean="0">
                              <a:latin typeface="Cambria Math" panose="02040503050406030204" pitchFamily="18" charset="0"/>
                            </a:rPr>
                            <m:t>𝑥</m:t>
                          </m:r>
                        </m:e>
                      </m:d>
                      <m:d>
                        <m:dPr>
                          <m:ctrlPr>
                            <a:rPr lang="en-US" b="0" i="1" smtClean="0">
                              <a:latin typeface="Cambria Math" panose="02040503050406030204" pitchFamily="18" charset="0"/>
                            </a:rPr>
                          </m:ctrlPr>
                        </m:dPr>
                        <m:e>
                          <m:r>
                            <a:rPr lang="en-US" b="0" i="1" smtClean="0">
                              <a:latin typeface="Cambria Math" panose="02040503050406030204" pitchFamily="18" charset="0"/>
                            </a:rPr>
                            <m:t>8+</m:t>
                          </m:r>
                          <m:r>
                            <a:rPr lang="en-US" b="0" i="1" smtClean="0">
                              <a:latin typeface="Cambria Math" panose="02040503050406030204" pitchFamily="18" charset="0"/>
                            </a:rPr>
                            <m:t>𝑥</m:t>
                          </m:r>
                        </m:e>
                      </m:d>
                      <m:r>
                        <a:rPr lang="en-US" b="0" i="1" smtClean="0">
                          <a:latin typeface="Cambria Math" panose="02040503050406030204" pitchFamily="18" charset="0"/>
                        </a:rPr>
                        <m:t>≥0</m:t>
                      </m:r>
                    </m:oMath>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≤−2 </m:t>
                          </m:r>
                          <m:r>
                            <a:rPr lang="he-IL" b="0" i="1" smtClean="0">
                              <a:latin typeface="Cambria Math" panose="02040503050406030204" pitchFamily="18" charset="0"/>
                            </a:rPr>
                            <m:t>או</m:t>
                          </m:r>
                          <m:r>
                            <a:rPr lang="he-IL"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≥2</m:t>
                          </m:r>
                        </m:e>
                      </m:d>
                      <m:r>
                        <a:rPr lang="he-IL" b="0" i="1" smtClean="0">
                          <a:latin typeface="Cambria Math" panose="02040503050406030204" pitchFamily="18" charset="0"/>
                        </a:rPr>
                        <m:t> </m:t>
                      </m:r>
                      <m:r>
                        <a:rPr lang="he-IL" b="0" i="1" smtClean="0">
                          <a:latin typeface="Cambria Math" panose="02040503050406030204" pitchFamily="18" charset="0"/>
                        </a:rPr>
                        <m:t>וגם</m:t>
                      </m:r>
                      <m:r>
                        <a:rPr lang="he-IL"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−8≤</m:t>
                          </m:r>
                          <m:r>
                            <a:rPr lang="en-US" b="0" i="1" smtClean="0">
                              <a:latin typeface="Cambria Math" panose="02040503050406030204" pitchFamily="18" charset="0"/>
                            </a:rPr>
                            <m:t>𝑥</m:t>
                          </m:r>
                          <m:r>
                            <a:rPr lang="en-US" b="0" i="1" smtClean="0">
                              <a:latin typeface="Cambria Math" panose="02040503050406030204" pitchFamily="18" charset="0"/>
                            </a:rPr>
                            <m:t>≤8</m:t>
                          </m:r>
                        </m:e>
                      </m:d>
                    </m:oMath>
                    <m:oMath xmlns:m="http://schemas.openxmlformats.org/officeDocument/2006/math">
                      <m:r>
                        <a:rPr lang="en-US" b="1" i="1" smtClean="0">
                          <a:latin typeface="Cambria Math" panose="02040503050406030204" pitchFamily="18" charset="0"/>
                        </a:rPr>
                        <m:t>−</m:t>
                      </m:r>
                      <m:r>
                        <a:rPr lang="en-US" b="1" i="1" smtClean="0">
                          <a:latin typeface="Cambria Math" panose="02040503050406030204" pitchFamily="18" charset="0"/>
                        </a:rPr>
                        <m:t>𝟖</m:t>
                      </m:r>
                      <m:r>
                        <a:rPr lang="en-US" b="1" i="1" smtClean="0">
                          <a:latin typeface="Cambria Math" panose="02040503050406030204" pitchFamily="18" charset="0"/>
                        </a:rPr>
                        <m:t>≤</m:t>
                      </m:r>
                      <m:r>
                        <a:rPr lang="en-US" b="1" i="1" smtClean="0">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𝟐</m:t>
                      </m:r>
                      <m:r>
                        <a:rPr lang="he-IL" b="1" i="1" smtClean="0">
                          <a:latin typeface="Cambria Math" panose="02040503050406030204" pitchFamily="18" charset="0"/>
                        </a:rPr>
                        <m:t> </m:t>
                      </m:r>
                      <m:r>
                        <a:rPr lang="he-IL" b="1" i="1" smtClean="0">
                          <a:latin typeface="Cambria Math" panose="02040503050406030204" pitchFamily="18" charset="0"/>
                        </a:rPr>
                        <m:t>או</m:t>
                      </m:r>
                      <m:r>
                        <a:rPr lang="he-IL" b="1" i="1" smtClean="0">
                          <a:latin typeface="Cambria Math" panose="02040503050406030204" pitchFamily="18" charset="0"/>
                        </a:rPr>
                        <m:t> </m:t>
                      </m:r>
                      <m:r>
                        <a:rPr lang="en-US" b="1" i="1" smtClean="0">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𝟖</m:t>
                      </m:r>
                    </m:oMath>
                  </m:oMathPara>
                </a14:m>
                <a:endParaRPr lang="he-IL" b="1" dirty="0"/>
              </a:p>
            </p:txBody>
          </p:sp>
        </mc:Choice>
        <mc:Fallback xmlns="">
          <p:sp>
            <p:nvSpPr>
              <p:cNvPr id="3" name="Content Placeholder 2">
                <a:extLst>
                  <a:ext uri="{FF2B5EF4-FFF2-40B4-BE49-F238E27FC236}">
                    <a16:creationId xmlns:a16="http://schemas.microsoft.com/office/drawing/2014/main" id="{C4725EFA-544C-D388-9B7C-02A98095811D}"/>
                  </a:ext>
                </a:extLst>
              </p:cNvPr>
              <p:cNvSpPr>
                <a:spLocks noGrp="1" noRot="1" noChangeAspect="1" noMove="1" noResize="1" noEditPoints="1" noAdjustHandles="1" noChangeArrowheads="1" noChangeShapeType="1" noTextEdit="1"/>
              </p:cNvSpPr>
              <p:nvPr>
                <p:ph idx="1"/>
              </p:nvPr>
            </p:nvSpPr>
            <p:spPr>
              <a:xfrm>
                <a:off x="838200" y="1825624"/>
                <a:ext cx="10896600" cy="4879975"/>
              </a:xfrm>
              <a:blipFill>
                <a:blip r:embed="rId3"/>
                <a:stretch>
                  <a:fillRect t="-2078" r="-1048"/>
                </a:stretch>
              </a:blipFill>
            </p:spPr>
            <p:txBody>
              <a:bodyPr/>
              <a:lstStyle/>
              <a:p>
                <a:r>
                  <a:rPr lang="en-US">
                    <a:noFill/>
                  </a:rPr>
                  <a:t> </a:t>
                </a:r>
              </a:p>
            </p:txBody>
          </p:sp>
        </mc:Fallback>
      </mc:AlternateContent>
    </p:spTree>
    <p:extLst>
      <p:ext uri="{BB962C8B-B14F-4D97-AF65-F5344CB8AC3E}">
        <p14:creationId xmlns:p14="http://schemas.microsoft.com/office/powerpoint/2010/main" val="3799771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E2778-4364-0D1E-D674-DFC1E7645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626B4-A99C-200B-E8C9-C58FBD227E0A}"/>
              </a:ext>
            </a:extLst>
          </p:cNvPr>
          <p:cNvSpPr>
            <a:spLocks noGrp="1"/>
          </p:cNvSpPr>
          <p:nvPr>
            <p:ph type="title"/>
          </p:nvPr>
        </p:nvSpPr>
        <p:spPr/>
        <p:txBody>
          <a:bodyPr>
            <a:normAutofit/>
          </a:bodyPr>
          <a:lstStyle/>
          <a:p>
            <a:pPr algn="r"/>
            <a:r>
              <a:rPr lang="he-IL" sz="2800" b="1" u="sng" dirty="0"/>
              <a:t>פרק: ״שאלות קצרות״, שאלה: 1, סוג שאלה: חדו״א של פולינום, שורש ומנה</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C1B070B-90D2-E476-1046-B12B3B3DE83B}"/>
                  </a:ext>
                </a:extLst>
              </p:cNvPr>
              <p:cNvSpPr>
                <a:spLocks noGrp="1"/>
              </p:cNvSpPr>
              <p:nvPr>
                <p:ph idx="1"/>
              </p:nvPr>
            </p:nvSpPr>
            <p:spPr>
              <a:xfrm>
                <a:off x="838200" y="1825624"/>
                <a:ext cx="10896600" cy="4879975"/>
              </a:xfrm>
            </p:spPr>
            <p:txBody>
              <a:bodyPr>
                <a:normAutofit fontScale="70000" lnSpcReduction="20000"/>
              </a:bodyPr>
              <a:lstStyle/>
              <a:p>
                <a:pPr marL="0" indent="0" algn="r" defTabSz="914400" rtl="1" eaLnBrk="1" latinLnBrk="0" hangingPunct="1">
                  <a:lnSpc>
                    <a:spcPct val="90000"/>
                  </a:lnSpc>
                  <a:spcBef>
                    <a:spcPts val="1000"/>
                  </a:spcBef>
                  <a:buNone/>
                </a:pPr>
                <a:r>
                  <a:rPr lang="he-IL" dirty="0"/>
                  <a:t>פתרון סעיף (</a:t>
                </a:r>
                <a:r>
                  <a:rPr lang="en-US" dirty="0"/>
                  <a:t>2</a:t>
                </a:r>
                <a:r>
                  <a:rPr lang="he-IL" dirty="0"/>
                  <a:t>):</a:t>
                </a:r>
              </a:p>
              <a:p>
                <a:pPr marL="0" indent="0" algn="r" defTabSz="914400" rtl="1" eaLnBrk="1" latinLnBrk="0" hangingPunct="1">
                  <a:lnSpc>
                    <a:spcPct val="90000"/>
                  </a:lnSpc>
                  <a:spcBef>
                    <a:spcPts val="1000"/>
                  </a:spcBef>
                  <a:buNone/>
                </a:pPr>
                <a:r>
                  <a:rPr lang="he-IL" dirty="0"/>
                  <a:t>הפונקציה ע״פ הסעיף הקודם לא מוגדרת עבור </a:t>
                </a:r>
                <a:r>
                  <a:rPr lang="en-US" dirty="0"/>
                  <a:t>x=0</a:t>
                </a:r>
                <a:r>
                  <a:rPr lang="he-IL" dirty="0"/>
                  <a:t> ולכן אפשרות </a:t>
                </a:r>
                <a:r>
                  <a:rPr lang="en-US" dirty="0"/>
                  <a:t>I</a:t>
                </a:r>
                <a:r>
                  <a:rPr lang="he-IL" dirty="0"/>
                  <a:t> ואפשרות </a:t>
                </a:r>
                <a:r>
                  <a:rPr lang="en-US" dirty="0"/>
                  <a:t>II</a:t>
                </a:r>
                <a:r>
                  <a:rPr lang="he-IL" dirty="0"/>
                  <a:t> נפסלות. נגזור את הפונקציה על מנת לבדוק את מגמתה</a:t>
                </a:r>
                <a:r>
                  <a:rPr lang="en-US" dirty="0"/>
                  <a:t>:</a:t>
                </a:r>
                <a:br>
                  <a:rPr lang="en-US" dirty="0"/>
                </a:br>
                <a:br>
                  <a:rPr lang="en-US" dirty="0"/>
                </a:br>
                <a:endParaRPr lang="he-IL" b="1"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d>
                        <m:dPr>
                          <m:ctrlPr>
                            <a:rPr lang="en-US"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𝑥</m:t>
                          </m:r>
                        </m:num>
                        <m:den>
                          <m:r>
                            <a:rPr lang="en-US" b="0" i="1" smtClean="0">
                              <a:latin typeface="Cambria Math" panose="02040503050406030204" pitchFamily="18" charset="0"/>
                            </a:rPr>
                            <m:t>2</m:t>
                          </m:r>
                          <m:rad>
                            <m:radPr>
                              <m:degHide m:val="on"/>
                              <m:ctrlPr>
                                <a:rPr lang="en-US" i="1" smtClean="0">
                                  <a:latin typeface="Cambria Math" panose="02040503050406030204" pitchFamily="18" charset="0"/>
                                </a:rPr>
                              </m:ctrlPr>
                            </m:radPr>
                            <m:deg/>
                            <m:e>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−4</m:t>
                              </m:r>
                            </m:e>
                          </m:rad>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4</m:t>
                          </m:r>
                          <m:r>
                            <a:rPr lang="en-US" b="0" i="1" smtClean="0">
                              <a:latin typeface="Cambria Math" panose="02040503050406030204" pitchFamily="18" charset="0"/>
                            </a:rPr>
                            <m:t>𝑥</m:t>
                          </m:r>
                        </m:num>
                        <m:den>
                          <m:r>
                            <a:rPr lang="en-US" b="0" i="1" smtClean="0">
                              <a:latin typeface="Cambria Math" panose="02040503050406030204" pitchFamily="18" charset="0"/>
                            </a:rPr>
                            <m:t>2</m:t>
                          </m:r>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64−</m:t>
                              </m:r>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rad>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𝑥</m:t>
                          </m:r>
                        </m:num>
                        <m:den>
                          <m:rad>
                            <m:radPr>
                              <m:degHide m:val="on"/>
                              <m:ctrlPr>
                                <a:rPr lang="en-US" i="1" smtClean="0">
                                  <a:latin typeface="Cambria Math" panose="02040503050406030204" pitchFamily="18" charset="0"/>
                                </a:rPr>
                              </m:ctrlPr>
                            </m:radPr>
                            <m:deg/>
                            <m:e>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−4</m:t>
                              </m:r>
                            </m:e>
                          </m:rad>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𝑥</m:t>
                          </m:r>
                        </m:num>
                        <m:den>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64−</m:t>
                              </m:r>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ra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𝑥</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64−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rad>
                          <m:r>
                            <a:rPr lang="en-US" b="0" i="1" smtClean="0">
                              <a:latin typeface="Cambria Math" panose="02040503050406030204" pitchFamily="18" charset="0"/>
                            </a:rPr>
                            <m:t> −2</m:t>
                          </m:r>
                          <m:r>
                            <a:rPr lang="en-US" b="0" i="1" smtClean="0">
                              <a:latin typeface="Cambria Math" panose="02040503050406030204" pitchFamily="18" charset="0"/>
                            </a:rPr>
                            <m:t>𝑥</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−4</m:t>
                              </m:r>
                            </m:e>
                          </m:rad>
                        </m:num>
                        <m:den>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−4</m:t>
                              </m:r>
                            </m:e>
                          </m:rad>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64</m:t>
                              </m:r>
                            </m:e>
                          </m:ra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den>
                      </m:f>
                    </m:oMath>
                  </m:oMathPara>
                </a14:m>
                <a:br>
                  <a:rPr lang="en-US" b="0" i="1" dirty="0">
                    <a:latin typeface="Cambria Math" panose="02040503050406030204" pitchFamily="18" charset="0"/>
                  </a:rPr>
                </a:br>
                <a:br>
                  <a:rPr lang="en-US"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𝑥</m:t>
                          </m:r>
                          <m:d>
                            <m:dPr>
                              <m:ctrlPr>
                                <a:rPr lang="en-US" b="0" i="1" smtClean="0">
                                  <a:latin typeface="Cambria Math" panose="02040503050406030204" pitchFamily="18" charset="0"/>
                                </a:rPr>
                              </m:ctrlPr>
                            </m:dPr>
                            <m:e>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64−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rad>
                              <m:r>
                                <a:rPr lang="en-US" b="0" i="1" smtClean="0">
                                  <a:latin typeface="Cambria Math" panose="02040503050406030204" pitchFamily="18" charset="0"/>
                                </a:rPr>
                                <m:t>−2</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−4</m:t>
                                  </m:r>
                                </m:e>
                              </m:rad>
                            </m:e>
                          </m:d>
                        </m:num>
                        <m:den>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−4</m:t>
                              </m:r>
                            </m:e>
                          </m:rad>
                          <m:rad>
                            <m:radPr>
                              <m:degHide m:val="on"/>
                              <m:ctrlPr>
                                <a:rPr lang="en-US" b="0" i="1" smtClean="0">
                                  <a:latin typeface="Cambria Math" panose="02040503050406030204" pitchFamily="18" charset="0"/>
                                </a:rPr>
                              </m:ctrlPr>
                            </m:radPr>
                            <m:deg/>
                            <m:e>
                              <m:d>
                                <m:dPr>
                                  <m:ctrlPr>
                                    <a:rPr lang="en-US" b="0" i="1" smtClean="0">
                                      <a:latin typeface="Cambria Math" panose="02040503050406030204" pitchFamily="18" charset="0"/>
                                    </a:rPr>
                                  </m:ctrlPr>
                                </m:dPr>
                                <m:e>
                                  <m:r>
                                    <a:rPr lang="en-US" b="0" i="1" smtClean="0">
                                      <a:latin typeface="Cambria Math" panose="02040503050406030204" pitchFamily="18" charset="0"/>
                                    </a:rPr>
                                    <m:t>64−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d>
                            </m:e>
                          </m:rad>
                        </m:den>
                      </m:f>
                      <m:r>
                        <a:rPr lang="en-US" b="0" i="1" smtClean="0">
                          <a:latin typeface="Cambria Math" panose="02040503050406030204" pitchFamily="18" charset="0"/>
                        </a:rPr>
                        <m:t> </m:t>
                      </m:r>
                    </m:oMath>
                  </m:oMathPara>
                </a14:m>
                <a:br>
                  <a:rPr lang="en-US" dirty="0"/>
                </a:br>
                <a:br>
                  <a:rPr lang="en-US" dirty="0"/>
                </a:b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𝑥</m:t>
                      </m:r>
                      <m:d>
                        <m:dPr>
                          <m:ctrlPr>
                            <a:rPr lang="en-US" b="0" i="1" smtClean="0">
                              <a:latin typeface="Cambria Math" panose="02040503050406030204" pitchFamily="18" charset="0"/>
                            </a:rPr>
                          </m:ctrlPr>
                        </m:dPr>
                        <m:e>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64−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rad>
                          <m:r>
                            <a:rPr lang="en-US" b="0" i="1" smtClean="0">
                              <a:latin typeface="Cambria Math" panose="02040503050406030204" pitchFamily="18" charset="0"/>
                            </a:rPr>
                            <m:t>−2</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−4</m:t>
                              </m:r>
                            </m:e>
                          </m:rad>
                        </m:e>
                      </m:d>
                      <m:r>
                        <a:rPr lang="en-US" b="0" i="1" smtClean="0">
                          <a:latin typeface="Cambria Math" panose="02040503050406030204" pitchFamily="18" charset="0"/>
                        </a:rPr>
                        <m:t>=0→2</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−4</m:t>
                          </m:r>
                        </m:e>
                      </m:ra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64−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rad>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−16=64−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=4,−4→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3</m:t>
                          </m:r>
                        </m:e>
                      </m:d>
                      <m:r>
                        <a:rPr lang="en-US" b="0" i="1" smtClean="0">
                          <a:latin typeface="Cambria Math" panose="02040503050406030204" pitchFamily="18" charset="0"/>
                        </a:rPr>
                        <m:t>&gt;0,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5</m:t>
                          </m:r>
                        </m:e>
                      </m:d>
                      <m:r>
                        <a:rPr lang="en-US" b="0" i="1" smtClean="0">
                          <a:latin typeface="Cambria Math" panose="02040503050406030204" pitchFamily="18" charset="0"/>
                        </a:rPr>
                        <m:t>&lt;0→</m:t>
                      </m:r>
                      <m:r>
                        <a:rPr lang="en-US" b="0" i="1" smtClean="0">
                          <a:latin typeface="Cambria Math" panose="02040503050406030204" pitchFamily="18" charset="0"/>
                        </a:rPr>
                        <m:t>𝑥</m:t>
                      </m:r>
                      <m:r>
                        <a:rPr lang="en-US" b="0" i="1" smtClean="0">
                          <a:latin typeface="Cambria Math" panose="02040503050406030204" pitchFamily="18" charset="0"/>
                        </a:rPr>
                        <m:t>=4 </m:t>
                      </m:r>
                      <m:r>
                        <a:rPr lang="en-US" b="0" i="1" smtClean="0">
                          <a:latin typeface="Cambria Math" panose="02040503050406030204" pitchFamily="18" charset="0"/>
                        </a:rPr>
                        <m:t>𝑚𝑎𝑥𝑖𝑚𝑢𝑚</m:t>
                      </m:r>
                    </m:oMath>
                  </m:oMathPara>
                </a14:m>
                <a:endParaRPr lang="en-US" dirty="0"/>
              </a:p>
              <a:p>
                <a:pPr marL="0" indent="0" algn="r" defTabSz="914400" rtl="1" eaLnBrk="1" latinLnBrk="0" hangingPunct="1">
                  <a:lnSpc>
                    <a:spcPct val="90000"/>
                  </a:lnSpc>
                  <a:spcBef>
                    <a:spcPts val="1000"/>
                  </a:spcBef>
                  <a:buNone/>
                </a:pPr>
                <a:endParaRPr lang="he-IL" b="1" dirty="0"/>
              </a:p>
              <a:p>
                <a:pPr marL="0" indent="0" algn="r" defTabSz="914400" rtl="1" eaLnBrk="1" latinLnBrk="0" hangingPunct="1">
                  <a:lnSpc>
                    <a:spcPct val="90000"/>
                  </a:lnSpc>
                  <a:spcBef>
                    <a:spcPts val="1000"/>
                  </a:spcBef>
                  <a:buNone/>
                </a:pPr>
                <a:r>
                  <a:rPr lang="he-IL" dirty="0"/>
                  <a:t>כלומר </a:t>
                </a:r>
                <a:r>
                  <a:rPr lang="en-US" dirty="0"/>
                  <a:t>x=4</a:t>
                </a:r>
                <a:r>
                  <a:rPr lang="he-IL" dirty="0"/>
                  <a:t> נקודת מקסימום של הפונקציה, ולכן </a:t>
                </a:r>
                <a:r>
                  <a:rPr lang="he-IL" b="1" dirty="0"/>
                  <a:t>הסקיצה המתאימה לה היא </a:t>
                </a:r>
                <a:r>
                  <a:rPr lang="en-US" b="1" dirty="0"/>
                  <a:t>IV</a:t>
                </a:r>
                <a:r>
                  <a:rPr lang="he-IL" b="1" dirty="0"/>
                  <a:t>.</a:t>
                </a:r>
              </a:p>
              <a:p>
                <a:pPr marL="0" indent="0" algn="r" defTabSz="914400" rtl="1" eaLnBrk="1" latinLnBrk="0" hangingPunct="1">
                  <a:lnSpc>
                    <a:spcPct val="90000"/>
                  </a:lnSpc>
                  <a:spcBef>
                    <a:spcPts val="1000"/>
                  </a:spcBef>
                  <a:buNone/>
                </a:pPr>
                <a:endParaRPr lang="he-IL" b="1" dirty="0"/>
              </a:p>
              <a:p>
                <a:pPr marL="0" indent="0" algn="r" defTabSz="914400" rtl="1" eaLnBrk="1" latinLnBrk="0" hangingPunct="1">
                  <a:lnSpc>
                    <a:spcPct val="90000"/>
                  </a:lnSpc>
                  <a:spcBef>
                    <a:spcPts val="1000"/>
                  </a:spcBef>
                  <a:buNone/>
                </a:pPr>
                <a:endParaRPr lang="he-IL" b="1" dirty="0"/>
              </a:p>
            </p:txBody>
          </p:sp>
        </mc:Choice>
        <mc:Fallback xmlns="">
          <p:sp>
            <p:nvSpPr>
              <p:cNvPr id="3" name="Content Placeholder 2">
                <a:extLst>
                  <a:ext uri="{FF2B5EF4-FFF2-40B4-BE49-F238E27FC236}">
                    <a16:creationId xmlns:a16="http://schemas.microsoft.com/office/drawing/2014/main" id="{EC1B070B-90D2-E476-1046-B12B3B3DE83B}"/>
                  </a:ext>
                </a:extLst>
              </p:cNvPr>
              <p:cNvSpPr>
                <a:spLocks noGrp="1" noRot="1" noChangeAspect="1" noMove="1" noResize="1" noEditPoints="1" noAdjustHandles="1" noChangeArrowheads="1" noChangeShapeType="1" noTextEdit="1"/>
              </p:cNvSpPr>
              <p:nvPr>
                <p:ph idx="1"/>
              </p:nvPr>
            </p:nvSpPr>
            <p:spPr>
              <a:xfrm>
                <a:off x="838200" y="1825624"/>
                <a:ext cx="10896600" cy="4879975"/>
              </a:xfrm>
              <a:blipFill>
                <a:blip r:embed="rId3"/>
                <a:stretch>
                  <a:fillRect l="-233" t="-2338" r="-466" b="-12468"/>
                </a:stretch>
              </a:blipFill>
            </p:spPr>
            <p:txBody>
              <a:bodyPr/>
              <a:lstStyle/>
              <a:p>
                <a:r>
                  <a:rPr lang="en-US">
                    <a:noFill/>
                  </a:rPr>
                  <a:t> </a:t>
                </a:r>
              </a:p>
            </p:txBody>
          </p:sp>
        </mc:Fallback>
      </mc:AlternateContent>
    </p:spTree>
    <p:extLst>
      <p:ext uri="{BB962C8B-B14F-4D97-AF65-F5344CB8AC3E}">
        <p14:creationId xmlns:p14="http://schemas.microsoft.com/office/powerpoint/2010/main" val="3959682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799B8-8022-C029-DABF-32C5DF205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B9697-3621-CA5B-0A5F-7E9CD2BD65E6}"/>
              </a:ext>
            </a:extLst>
          </p:cNvPr>
          <p:cNvSpPr>
            <a:spLocks noGrp="1"/>
          </p:cNvSpPr>
          <p:nvPr>
            <p:ph type="title"/>
          </p:nvPr>
        </p:nvSpPr>
        <p:spPr/>
        <p:txBody>
          <a:bodyPr>
            <a:normAutofit/>
          </a:bodyPr>
          <a:lstStyle/>
          <a:p>
            <a:pPr algn="r"/>
            <a:r>
              <a:rPr lang="he-IL" sz="2800" b="1" u="sng" dirty="0"/>
              <a:t>פרק: ״שאלות קצרות״, שאלה: 1, סוג שאלה: חדו״א של פולינום, שורש ומנה</a:t>
            </a:r>
            <a:endParaRPr lang="en-US" sz="2800" b="1" u="sng" dirty="0"/>
          </a:p>
        </p:txBody>
      </p:sp>
      <p:sp>
        <p:nvSpPr>
          <p:cNvPr id="3" name="Content Placeholder 2">
            <a:extLst>
              <a:ext uri="{FF2B5EF4-FFF2-40B4-BE49-F238E27FC236}">
                <a16:creationId xmlns:a16="http://schemas.microsoft.com/office/drawing/2014/main" id="{E4ACFCEA-2112-CF20-B546-29543DBBB647}"/>
              </a:ext>
            </a:extLst>
          </p:cNvPr>
          <p:cNvSpPr>
            <a:spLocks noGrp="1"/>
          </p:cNvSpPr>
          <p:nvPr>
            <p:ph idx="1"/>
          </p:nvPr>
        </p:nvSpPr>
        <p:spPr>
          <a:xfrm>
            <a:off x="838200" y="1825624"/>
            <a:ext cx="10896600" cy="4879975"/>
          </a:xfrm>
        </p:spPr>
        <p:txBody>
          <a:bodyPr>
            <a:normAutofit/>
          </a:bodyPr>
          <a:lstStyle/>
          <a:p>
            <a:pPr marL="0" indent="0" algn="r" defTabSz="914400" rtl="1" eaLnBrk="1" latinLnBrk="0" hangingPunct="1">
              <a:lnSpc>
                <a:spcPct val="90000"/>
              </a:lnSpc>
              <a:spcBef>
                <a:spcPts val="1000"/>
              </a:spcBef>
              <a:buNone/>
            </a:pPr>
            <a:r>
              <a:rPr lang="he-IL" dirty="0"/>
              <a:t>דוגמה - שאלה קצרה על חדו״א בדגש על אסימפטוטות מאונכות לצירים:</a:t>
            </a:r>
            <a:endParaRPr lang="he-IL" b="1" dirty="0"/>
          </a:p>
          <a:p>
            <a:pPr marL="0" indent="0" algn="r" defTabSz="914400" rtl="1" eaLnBrk="1" latinLnBrk="0" hangingPunct="1">
              <a:lnSpc>
                <a:spcPct val="90000"/>
              </a:lnSpc>
              <a:spcBef>
                <a:spcPts val="1000"/>
              </a:spcBef>
              <a:buNone/>
            </a:pPr>
            <a:endParaRPr lang="he-IL" b="1" dirty="0"/>
          </a:p>
          <a:p>
            <a:pPr marL="0" indent="0" algn="r" defTabSz="914400" rtl="1" eaLnBrk="1" latinLnBrk="0" hangingPunct="1">
              <a:lnSpc>
                <a:spcPct val="90000"/>
              </a:lnSpc>
              <a:spcBef>
                <a:spcPts val="1000"/>
              </a:spcBef>
              <a:buNone/>
            </a:pPr>
            <a:endParaRPr lang="he-IL" b="1" dirty="0"/>
          </a:p>
        </p:txBody>
      </p:sp>
      <p:pic>
        <p:nvPicPr>
          <p:cNvPr id="4" name="Picture 3">
            <a:extLst>
              <a:ext uri="{FF2B5EF4-FFF2-40B4-BE49-F238E27FC236}">
                <a16:creationId xmlns:a16="http://schemas.microsoft.com/office/drawing/2014/main" id="{AE4EC796-2CB8-95C3-23B4-60B3348A35D7}"/>
              </a:ext>
            </a:extLst>
          </p:cNvPr>
          <p:cNvPicPr>
            <a:picLocks noChangeAspect="1"/>
          </p:cNvPicPr>
          <p:nvPr/>
        </p:nvPicPr>
        <p:blipFill>
          <a:blip r:embed="rId3"/>
          <a:stretch>
            <a:fillRect/>
          </a:stretch>
        </p:blipFill>
        <p:spPr>
          <a:xfrm>
            <a:off x="1420250" y="2943677"/>
            <a:ext cx="9732500" cy="2643868"/>
          </a:xfrm>
          <a:prstGeom prst="rect">
            <a:avLst/>
          </a:prstGeom>
        </p:spPr>
      </p:pic>
    </p:spTree>
    <p:extLst>
      <p:ext uri="{BB962C8B-B14F-4D97-AF65-F5344CB8AC3E}">
        <p14:creationId xmlns:p14="http://schemas.microsoft.com/office/powerpoint/2010/main" val="2818222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26140-2A70-FEB3-F9F7-1D01D275B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A996F-6F9C-20D3-3DDB-1F701A9084CA}"/>
              </a:ext>
            </a:extLst>
          </p:cNvPr>
          <p:cNvSpPr>
            <a:spLocks noGrp="1"/>
          </p:cNvSpPr>
          <p:nvPr>
            <p:ph type="title"/>
          </p:nvPr>
        </p:nvSpPr>
        <p:spPr/>
        <p:txBody>
          <a:bodyPr>
            <a:normAutofit/>
          </a:bodyPr>
          <a:lstStyle/>
          <a:p>
            <a:pPr algn="r"/>
            <a:r>
              <a:rPr lang="he-IL" sz="2800" b="1" u="sng" dirty="0"/>
              <a:t>פרק: ״שאלות קצרות״, שאלה: 1, סוג שאלה: חדו״א של פולינום, שורש ומנה</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4C8654-7B4F-F5D5-9155-D99447BC621A}"/>
                  </a:ext>
                </a:extLst>
              </p:cNvPr>
              <p:cNvSpPr>
                <a:spLocks noGrp="1"/>
              </p:cNvSpPr>
              <p:nvPr>
                <p:ph idx="1"/>
              </p:nvPr>
            </p:nvSpPr>
            <p:spPr>
              <a:xfrm>
                <a:off x="505326" y="1825624"/>
                <a:ext cx="11229474" cy="4879975"/>
              </a:xfrm>
            </p:spPr>
            <p:txBody>
              <a:bodyPr>
                <a:normAutofit/>
              </a:bodyPr>
              <a:lstStyle/>
              <a:p>
                <a:pPr marL="0" indent="0" algn="r" defTabSz="914400" rtl="1" eaLnBrk="1" latinLnBrk="0" hangingPunct="1">
                  <a:lnSpc>
                    <a:spcPct val="90000"/>
                  </a:lnSpc>
                  <a:spcBef>
                    <a:spcPts val="1000"/>
                  </a:spcBef>
                  <a:buNone/>
                </a:pPr>
                <a:r>
                  <a:rPr lang="he-IL" dirty="0"/>
                  <a:t>פתרון סעיף (1):</a:t>
                </a:r>
              </a:p>
              <a:p>
                <a:pPr marL="0" indent="0" algn="r" defTabSz="914400" rtl="1" eaLnBrk="1" latinLnBrk="0" hangingPunct="1">
                  <a:lnSpc>
                    <a:spcPct val="90000"/>
                  </a:lnSpc>
                  <a:spcBef>
                    <a:spcPts val="1000"/>
                  </a:spcBef>
                  <a:buNone/>
                </a:pPr>
                <a:endParaRPr lang="he-IL" b="1" dirty="0"/>
              </a:p>
              <a:p>
                <a:pPr marL="0" indent="0" algn="r" defTabSz="914400" rtl="1" eaLnBrk="1" latinLnBrk="0" hangingPunct="1">
                  <a:lnSpc>
                    <a:spcPct val="90000"/>
                  </a:lnSpc>
                  <a:spcBef>
                    <a:spcPts val="1000"/>
                  </a:spcBef>
                  <a:buNone/>
                </a:pPr>
                <a:r>
                  <a:rPr lang="he-IL" dirty="0"/>
                  <a:t>האיבר המוביל (הדומיננטי) במונה הוא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rad>
                    <m:r>
                      <a:rPr lang="en-US" b="0" i="1" smtClean="0">
                        <a:latin typeface="Cambria Math" panose="02040503050406030204" pitchFamily="18" charset="0"/>
                      </a:rPr>
                      <m:t>=|2</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he-IL" dirty="0"/>
                  <a:t>. </a:t>
                </a:r>
              </a:p>
              <a:p>
                <a:pPr marL="0" indent="0" algn="r" defTabSz="914400" rtl="1" eaLnBrk="1" latinLnBrk="0" hangingPunct="1">
                  <a:lnSpc>
                    <a:spcPct val="90000"/>
                  </a:lnSpc>
                  <a:spcBef>
                    <a:spcPts val="1000"/>
                  </a:spcBef>
                  <a:buNone/>
                </a:pPr>
                <a:r>
                  <a:rPr lang="he-IL" dirty="0"/>
                  <a:t>האיבר המוביל (הדומיננטי במכנה הוא </a:t>
                </a:r>
                <a:r>
                  <a:rPr lang="en-US" dirty="0"/>
                  <a:t>x</a:t>
                </a:r>
                <a:r>
                  <a:rPr lang="he-IL" dirty="0"/>
                  <a:t>. </a:t>
                </a:r>
              </a:p>
              <a:p>
                <a:pPr marL="0" indent="0" algn="r" rtl="1">
                  <a:buNone/>
                </a:pPr>
                <a:r>
                  <a:rPr lang="he-IL" dirty="0"/>
                  <a:t>לכן הפונקציה מתנהגת בסביבת ה- </a:t>
                </a:r>
                <a14:m>
                  <m:oMath xmlns:m="http://schemas.openxmlformats.org/officeDocument/2006/math">
                    <m:r>
                      <a:rPr lang="he-IL" b="0" i="1" smtClean="0">
                        <a:latin typeface="Cambria Math" panose="02040503050406030204" pitchFamily="18" charset="0"/>
                      </a:rPr>
                      <m:t>±</m:t>
                    </m:r>
                    <m:r>
                      <a:rPr lang="en-US" b="0" i="1" smtClean="0">
                        <a:latin typeface="Cambria Math" panose="02040503050406030204" pitchFamily="18" charset="0"/>
                      </a:rPr>
                      <m:t>∞</m:t>
                    </m:r>
                  </m:oMath>
                </a14:m>
                <a:r>
                  <a:rPr lang="he-IL" dirty="0"/>
                  <a:t> כמו </a:t>
                </a:r>
                <a14:m>
                  <m:oMath xmlns:m="http://schemas.openxmlformats.org/officeDocument/2006/math">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𝑥</m:t>
                            </m:r>
                          </m:e>
                        </m:d>
                      </m:num>
                      <m:den>
                        <m:r>
                          <a:rPr lang="en-US" b="0" i="1" smtClean="0">
                            <a:latin typeface="Cambria Math" panose="02040503050406030204" pitchFamily="18" charset="0"/>
                          </a:rPr>
                          <m:t>𝑥</m:t>
                        </m:r>
                      </m:den>
                    </m:f>
                  </m:oMath>
                </a14:m>
                <a:r>
                  <a:rPr lang="he-IL" dirty="0"/>
                  <a:t>. באינסוף: </a:t>
                </a:r>
                <a:r>
                  <a:rPr lang="en-US" dirty="0"/>
                  <a:t>2</a:t>
                </a:r>
                <a:r>
                  <a:rPr lang="he-IL" dirty="0"/>
                  <a:t>, במינוס אינסוף: 2-.</a:t>
                </a:r>
              </a:p>
              <a:p>
                <a:pPr marL="0" indent="0" algn="r" rtl="1">
                  <a:buNone/>
                </a:pPr>
                <a:r>
                  <a:rPr lang="he-IL" dirty="0"/>
                  <a:t>לכן </a:t>
                </a:r>
                <a:r>
                  <a:rPr lang="he-IL" b="1" dirty="0"/>
                  <a:t>האסימפטוטות האופקיות הן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b="1" i="1" smtClean="0">
                            <a:latin typeface="Cambria Math" panose="02040503050406030204" pitchFamily="18" charset="0"/>
                          </a:rPr>
                          <m:t>+∞</m:t>
                        </m:r>
                      </m:sub>
                    </m:sSub>
                    <m:r>
                      <a:rPr lang="en-US" b="1" i="1" smtClean="0">
                        <a:latin typeface="Cambria Math" panose="02040503050406030204" pitchFamily="18" charset="0"/>
                      </a:rPr>
                      <m:t>=</m:t>
                    </m:r>
                    <m:r>
                      <a:rPr lang="en-US" b="1" i="1" smtClean="0">
                        <a:latin typeface="Cambria Math" panose="02040503050406030204" pitchFamily="18" charset="0"/>
                      </a:rPr>
                      <m:t>𝟐</m:t>
                    </m:r>
                    <m:r>
                      <a:rPr lang="en-US" b="1" i="1"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b="1" i="1" smtClean="0">
                            <a:latin typeface="Cambria Math" panose="02040503050406030204" pitchFamily="18" charset="0"/>
                          </a:rPr>
                          <m:t>−∞</m:t>
                        </m:r>
                      </m:sub>
                    </m:sSub>
                    <m:r>
                      <a:rPr lang="en-US" b="1" i="1" smtClean="0">
                        <a:latin typeface="Cambria Math" panose="02040503050406030204" pitchFamily="18" charset="0"/>
                      </a:rPr>
                      <m:t>=−</m:t>
                    </m:r>
                    <m:r>
                      <a:rPr lang="en-US" b="1" i="1" smtClean="0">
                        <a:latin typeface="Cambria Math" panose="02040503050406030204" pitchFamily="18" charset="0"/>
                      </a:rPr>
                      <m:t>𝟐</m:t>
                    </m:r>
                  </m:oMath>
                </a14:m>
                <a:endParaRPr lang="he-IL" b="1" dirty="0"/>
              </a:p>
              <a:p>
                <a:pPr marL="0" indent="0" algn="r" rtl="1">
                  <a:buNone/>
                </a:pPr>
                <a:endParaRPr lang="he-IL" dirty="0"/>
              </a:p>
              <a:p>
                <a:pPr marL="0" indent="0" algn="r" rtl="1">
                  <a:buNone/>
                </a:pPr>
                <a:endParaRPr lang="he-IL" dirty="0"/>
              </a:p>
            </p:txBody>
          </p:sp>
        </mc:Choice>
        <mc:Fallback xmlns="">
          <p:sp>
            <p:nvSpPr>
              <p:cNvPr id="3" name="Content Placeholder 2">
                <a:extLst>
                  <a:ext uri="{FF2B5EF4-FFF2-40B4-BE49-F238E27FC236}">
                    <a16:creationId xmlns:a16="http://schemas.microsoft.com/office/drawing/2014/main" id="{A64C8654-7B4F-F5D5-9155-D99447BC621A}"/>
                  </a:ext>
                </a:extLst>
              </p:cNvPr>
              <p:cNvSpPr>
                <a:spLocks noGrp="1" noRot="1" noChangeAspect="1" noMove="1" noResize="1" noEditPoints="1" noAdjustHandles="1" noChangeArrowheads="1" noChangeShapeType="1" noTextEdit="1"/>
              </p:cNvSpPr>
              <p:nvPr>
                <p:ph idx="1"/>
              </p:nvPr>
            </p:nvSpPr>
            <p:spPr>
              <a:xfrm>
                <a:off x="505326" y="1825624"/>
                <a:ext cx="11229474" cy="4879975"/>
              </a:xfrm>
              <a:blipFill>
                <a:blip r:embed="rId3"/>
                <a:stretch>
                  <a:fillRect l="-564" t="-2078" r="-112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B007630-D68A-16DC-BC9D-F812E75E096C}"/>
              </a:ext>
            </a:extLst>
          </p:cNvPr>
          <p:cNvPicPr>
            <a:picLocks noChangeAspect="1"/>
          </p:cNvPicPr>
          <p:nvPr/>
        </p:nvPicPr>
        <p:blipFill>
          <a:blip r:embed="rId4"/>
          <a:stretch>
            <a:fillRect/>
          </a:stretch>
        </p:blipFill>
        <p:spPr>
          <a:xfrm>
            <a:off x="1636294" y="5346758"/>
            <a:ext cx="8919412" cy="983242"/>
          </a:xfrm>
          <a:prstGeom prst="rect">
            <a:avLst/>
          </a:prstGeom>
        </p:spPr>
      </p:pic>
    </p:spTree>
    <p:extLst>
      <p:ext uri="{BB962C8B-B14F-4D97-AF65-F5344CB8AC3E}">
        <p14:creationId xmlns:p14="http://schemas.microsoft.com/office/powerpoint/2010/main" val="3501804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E37F6-BC4D-58E2-1319-3F9F842AF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DB23B-815E-031B-75DC-BFAB92078F7E}"/>
              </a:ext>
            </a:extLst>
          </p:cNvPr>
          <p:cNvSpPr>
            <a:spLocks noGrp="1"/>
          </p:cNvSpPr>
          <p:nvPr>
            <p:ph type="title"/>
          </p:nvPr>
        </p:nvSpPr>
        <p:spPr/>
        <p:txBody>
          <a:bodyPr>
            <a:normAutofit/>
          </a:bodyPr>
          <a:lstStyle/>
          <a:p>
            <a:pPr algn="r"/>
            <a:r>
              <a:rPr lang="he-IL" sz="2800" b="1" u="sng" dirty="0"/>
              <a:t>פרק: ״שאלות קצרות״, שאלה: 1, סוג שאלה: חדו״א של פולינום, שורש ומנה</a:t>
            </a:r>
            <a:endParaRPr lang="en-US" sz="2800" b="1" u="sng" dirty="0"/>
          </a:p>
        </p:txBody>
      </p:sp>
      <p:sp>
        <p:nvSpPr>
          <p:cNvPr id="3" name="Content Placeholder 2">
            <a:extLst>
              <a:ext uri="{FF2B5EF4-FFF2-40B4-BE49-F238E27FC236}">
                <a16:creationId xmlns:a16="http://schemas.microsoft.com/office/drawing/2014/main" id="{9184EC85-00C6-BE5C-0EC1-5A63286B2209}"/>
              </a:ext>
            </a:extLst>
          </p:cNvPr>
          <p:cNvSpPr>
            <a:spLocks noGrp="1"/>
          </p:cNvSpPr>
          <p:nvPr>
            <p:ph idx="1"/>
          </p:nvPr>
        </p:nvSpPr>
        <p:spPr>
          <a:xfrm>
            <a:off x="505326" y="1825624"/>
            <a:ext cx="11229474" cy="4879975"/>
          </a:xfrm>
        </p:spPr>
        <p:txBody>
          <a:bodyPr>
            <a:normAutofit/>
          </a:bodyPr>
          <a:lstStyle/>
          <a:p>
            <a:pPr marL="0" indent="0" algn="r" defTabSz="914400" rtl="1" eaLnBrk="1" latinLnBrk="0" hangingPunct="1">
              <a:lnSpc>
                <a:spcPct val="90000"/>
              </a:lnSpc>
              <a:spcBef>
                <a:spcPts val="1000"/>
              </a:spcBef>
              <a:buNone/>
            </a:pPr>
            <a:r>
              <a:rPr lang="he-IL" dirty="0"/>
              <a:t>פתרון סעיף (2):</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מכפילים את ערכי ה-</a:t>
            </a:r>
            <a:r>
              <a:rPr lang="en-US" dirty="0"/>
              <a:t>y</a:t>
            </a:r>
            <a:r>
              <a:rPr lang="he-IL" dirty="0"/>
              <a:t> פי </a:t>
            </a:r>
            <a:r>
              <a:rPr lang="en-US" dirty="0"/>
              <a:t>k</a:t>
            </a:r>
            <a:r>
              <a:rPr lang="he-IL" dirty="0"/>
              <a:t>, ולכן האסימפטוטות האופקיות של </a:t>
            </a:r>
            <a:r>
              <a:rPr lang="en-US" dirty="0"/>
              <a:t>g(x)</a:t>
            </a:r>
            <a:r>
              <a:rPr lang="he-IL" dirty="0"/>
              <a:t> הן </a:t>
            </a:r>
            <a:r>
              <a:rPr lang="en-US" dirty="0"/>
              <a:t>y=2k, -2k</a:t>
            </a:r>
            <a:r>
              <a:rPr lang="he-IL" dirty="0"/>
              <a:t>. המרחק ביניהן הוא </a:t>
            </a:r>
            <a:r>
              <a:rPr lang="en-US" dirty="0"/>
              <a:t>4k</a:t>
            </a:r>
            <a:r>
              <a:rPr lang="he-IL" dirty="0"/>
              <a:t>, ולכן נשווה </a:t>
            </a:r>
            <a:r>
              <a:rPr lang="en-US" dirty="0"/>
              <a:t>4k=10</a:t>
            </a:r>
            <a:r>
              <a:rPr lang="he-IL" dirty="0"/>
              <a:t> ומכאן כי </a:t>
            </a:r>
            <a:r>
              <a:rPr lang="he-IL" b="1" dirty="0" err="1"/>
              <a:t>k</a:t>
            </a:r>
            <a:r>
              <a:rPr lang="en-US" b="1" dirty="0"/>
              <a:t>=2.5</a:t>
            </a:r>
            <a:r>
              <a:rPr lang="he-IL" dirty="0"/>
              <a:t>.  </a:t>
            </a:r>
          </a:p>
          <a:p>
            <a:pPr marL="0" indent="0" algn="r" defTabSz="914400" rtl="1" eaLnBrk="1" latinLnBrk="0" hangingPunct="1">
              <a:lnSpc>
                <a:spcPct val="90000"/>
              </a:lnSpc>
              <a:spcBef>
                <a:spcPts val="1000"/>
              </a:spcBef>
              <a:buNone/>
            </a:pPr>
            <a:endParaRPr lang="he-IL" b="1" dirty="0"/>
          </a:p>
          <a:p>
            <a:pPr marL="0" indent="0" algn="r" rtl="1">
              <a:buNone/>
            </a:pPr>
            <a:endParaRPr lang="he-IL" dirty="0"/>
          </a:p>
          <a:p>
            <a:pPr marL="0" indent="0" algn="r" rtl="1">
              <a:buNone/>
            </a:pPr>
            <a:endParaRPr lang="he-IL" dirty="0"/>
          </a:p>
        </p:txBody>
      </p:sp>
    </p:spTree>
    <p:extLst>
      <p:ext uri="{BB962C8B-B14F-4D97-AF65-F5344CB8AC3E}">
        <p14:creationId xmlns:p14="http://schemas.microsoft.com/office/powerpoint/2010/main" val="2262094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39324-0A81-6AF3-2EA3-DAADE84BC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DCEA3-84E5-2C21-70FF-C116B6933AA4}"/>
              </a:ext>
            </a:extLst>
          </p:cNvPr>
          <p:cNvSpPr>
            <a:spLocks noGrp="1"/>
          </p:cNvSpPr>
          <p:nvPr>
            <p:ph type="title"/>
          </p:nvPr>
        </p:nvSpPr>
        <p:spPr/>
        <p:txBody>
          <a:bodyPr>
            <a:normAutofit/>
          </a:bodyPr>
          <a:lstStyle/>
          <a:p>
            <a:pPr algn="r"/>
            <a:r>
              <a:rPr lang="he-IL" sz="2800" b="1" u="sng" dirty="0"/>
              <a:t>פרק: ״שאלות קצרות״, שאלה: 1, סוג שאלה: חדו״א של פולינום, שורש ומנה</a:t>
            </a:r>
            <a:endParaRPr lang="en-US" sz="2800" b="1" u="sng" dirty="0"/>
          </a:p>
        </p:txBody>
      </p:sp>
      <p:sp>
        <p:nvSpPr>
          <p:cNvPr id="3" name="Content Placeholder 2">
            <a:extLst>
              <a:ext uri="{FF2B5EF4-FFF2-40B4-BE49-F238E27FC236}">
                <a16:creationId xmlns:a16="http://schemas.microsoft.com/office/drawing/2014/main" id="{21BC3579-861F-F2E0-4CE6-6917A2B55CB2}"/>
              </a:ext>
            </a:extLst>
          </p:cNvPr>
          <p:cNvSpPr>
            <a:spLocks noGrp="1"/>
          </p:cNvSpPr>
          <p:nvPr>
            <p:ph idx="1"/>
          </p:nvPr>
        </p:nvSpPr>
        <p:spPr>
          <a:xfrm>
            <a:off x="505326" y="1825624"/>
            <a:ext cx="11229474" cy="4879975"/>
          </a:xfrm>
        </p:spPr>
        <p:txBody>
          <a:bodyPr>
            <a:normAutofit/>
          </a:bodyPr>
          <a:lstStyle/>
          <a:p>
            <a:pPr marL="0" indent="0" algn="r" defTabSz="914400" rtl="1" eaLnBrk="1" latinLnBrk="0" hangingPunct="1">
              <a:lnSpc>
                <a:spcPct val="90000"/>
              </a:lnSpc>
              <a:spcBef>
                <a:spcPts val="1000"/>
              </a:spcBef>
              <a:buNone/>
            </a:pPr>
            <a:r>
              <a:rPr lang="he-IL" dirty="0"/>
              <a:t>דוגמה – שאלה קצרה על חדו״א בדגש על קשר בין גרף הפונקציה לנגזרתה ונקודות פיתול:</a:t>
            </a:r>
          </a:p>
          <a:p>
            <a:pPr marL="0" indent="0" algn="r" defTabSz="914400" rtl="1" eaLnBrk="1" latinLnBrk="0" hangingPunct="1">
              <a:lnSpc>
                <a:spcPct val="90000"/>
              </a:lnSpc>
              <a:spcBef>
                <a:spcPts val="1000"/>
              </a:spcBef>
              <a:buNone/>
            </a:pPr>
            <a:endParaRPr lang="he-IL" b="1" dirty="0"/>
          </a:p>
          <a:p>
            <a:pPr marL="0" indent="0" algn="r" rtl="1">
              <a:buNone/>
            </a:pPr>
            <a:endParaRPr lang="he-IL" dirty="0"/>
          </a:p>
          <a:p>
            <a:pPr marL="0" indent="0" algn="r" rtl="1">
              <a:buNone/>
            </a:pPr>
            <a:endParaRPr lang="he-IL" dirty="0"/>
          </a:p>
          <a:p>
            <a:pPr marL="0" indent="0" algn="r" rtl="1">
              <a:buNone/>
            </a:pPr>
            <a:endParaRPr lang="he-IL" dirty="0"/>
          </a:p>
        </p:txBody>
      </p:sp>
      <p:pic>
        <p:nvPicPr>
          <p:cNvPr id="4" name="Picture 3">
            <a:extLst>
              <a:ext uri="{FF2B5EF4-FFF2-40B4-BE49-F238E27FC236}">
                <a16:creationId xmlns:a16="http://schemas.microsoft.com/office/drawing/2014/main" id="{5782B193-C82C-BF10-27A1-F5A39E445E54}"/>
              </a:ext>
            </a:extLst>
          </p:cNvPr>
          <p:cNvPicPr>
            <a:picLocks noChangeAspect="1"/>
          </p:cNvPicPr>
          <p:nvPr/>
        </p:nvPicPr>
        <p:blipFill>
          <a:blip r:embed="rId3"/>
          <a:stretch>
            <a:fillRect/>
          </a:stretch>
        </p:blipFill>
        <p:spPr>
          <a:xfrm>
            <a:off x="1588168" y="2865246"/>
            <a:ext cx="7070557" cy="3840353"/>
          </a:xfrm>
          <a:prstGeom prst="rect">
            <a:avLst/>
          </a:prstGeom>
        </p:spPr>
      </p:pic>
    </p:spTree>
    <p:extLst>
      <p:ext uri="{BB962C8B-B14F-4D97-AF65-F5344CB8AC3E}">
        <p14:creationId xmlns:p14="http://schemas.microsoft.com/office/powerpoint/2010/main" val="4013606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732B0-E566-6F04-C654-ADD1DFBE9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5E969-A8A9-1D38-136A-35F93516E68B}"/>
              </a:ext>
            </a:extLst>
          </p:cNvPr>
          <p:cNvSpPr>
            <a:spLocks noGrp="1"/>
          </p:cNvSpPr>
          <p:nvPr>
            <p:ph type="title"/>
          </p:nvPr>
        </p:nvSpPr>
        <p:spPr/>
        <p:txBody>
          <a:bodyPr>
            <a:normAutofit/>
          </a:bodyPr>
          <a:lstStyle/>
          <a:p>
            <a:pPr algn="r"/>
            <a:r>
              <a:rPr lang="he-IL" sz="2800" b="1" u="sng" dirty="0"/>
              <a:t>פרק: ״שאלות קצרות״, שאלה: 1, סוג שאלה: חדו״א של פולינום, שורש ומנה</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0D3B40-6AEB-77C0-D44B-DBEF8A149E4E}"/>
                  </a:ext>
                </a:extLst>
              </p:cNvPr>
              <p:cNvSpPr>
                <a:spLocks noGrp="1"/>
              </p:cNvSpPr>
              <p:nvPr>
                <p:ph idx="1"/>
              </p:nvPr>
            </p:nvSpPr>
            <p:spPr>
              <a:xfrm>
                <a:off x="1322136" y="1825625"/>
                <a:ext cx="10412664" cy="2686218"/>
              </a:xfrm>
            </p:spPr>
            <p:txBody>
              <a:bodyPr>
                <a:normAutofit fontScale="55000" lnSpcReduction="20000"/>
              </a:bodyPr>
              <a:lstStyle/>
              <a:p>
                <a:pPr marL="0" indent="0" algn="r" defTabSz="914400" rtl="1" eaLnBrk="1" latinLnBrk="0" hangingPunct="1">
                  <a:lnSpc>
                    <a:spcPct val="90000"/>
                  </a:lnSpc>
                  <a:spcBef>
                    <a:spcPts val="1000"/>
                  </a:spcBef>
                  <a:buNone/>
                </a:pPr>
                <a:r>
                  <a:rPr lang="he-IL" dirty="0"/>
                  <a:t>פתרון סעיף (1):</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𝑥</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≥0</m:t>
                      </m:r>
                    </m:oMath>
                  </m:oMathPara>
                </a14:m>
                <a:endParaRPr lang="he-IL" dirty="0"/>
              </a:p>
              <a:p>
                <a:pPr marL="0" indent="0" algn="r" defTabSz="914400" rtl="1" eaLnBrk="1" latinLnBrk="0" hangingPunct="1">
                  <a:lnSpc>
                    <a:spcPct val="90000"/>
                  </a:lnSpc>
                  <a:spcBef>
                    <a:spcPts val="1000"/>
                  </a:spcBef>
                  <a:buNone/>
                </a:pPr>
                <a:r>
                  <a:rPr lang="he-IL" dirty="0"/>
                  <a:t>ולכן אופציה ב׳ נפסלת. </a:t>
                </a:r>
              </a:p>
              <a:p>
                <a:pPr marL="0" indent="0" algn="r" defTabSz="914400" rtl="1" eaLnBrk="1" latinLnBrk="0" hangingPunct="1">
                  <a:lnSpc>
                    <a:spcPct val="90000"/>
                  </a:lnSpc>
                  <a:spcBef>
                    <a:spcPts val="1000"/>
                  </a:spcBef>
                  <a:buNone/>
                </a:pPr>
                <a:endParaRPr lang="he-IL" dirty="0"/>
              </a:p>
              <a:p>
                <a:pPr marL="0" indent="0" algn="r" rtl="1">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12</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5</m:t>
                              </m:r>
                            </m:sup>
                          </m:sSup>
                        </m:den>
                      </m:f>
                      <m:d>
                        <m:dPr>
                          <m:ctrlPr>
                            <a:rPr lang="en-US" b="0" i="1" smtClean="0">
                              <a:latin typeface="Cambria Math" panose="02040503050406030204" pitchFamily="18" charset="0"/>
                            </a:rPr>
                          </m:ctrlPr>
                        </m:dPr>
                        <m:e>
                          <m:r>
                            <a:rPr lang="en-US" b="0" i="1" smtClean="0">
                              <a:latin typeface="Cambria Math" panose="02040503050406030204" pitchFamily="18" charset="0"/>
                            </a:rPr>
                            <m:t>2−</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𝑥</m:t>
                              </m:r>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𝑥</m:t>
                              </m:r>
                            </m:den>
                          </m:f>
                          <m:r>
                            <a:rPr lang="en-US" b="0" i="1" smtClean="0">
                              <a:latin typeface="Cambria Math" panose="02040503050406030204" pitchFamily="18" charset="0"/>
                            </a:rPr>
                            <m:t>−1</m:t>
                          </m:r>
                        </m:e>
                      </m:d>
                      <m:r>
                        <a:rPr lang="en-US" b="0" i="1" smtClean="0">
                          <a:latin typeface="Cambria Math" panose="02040503050406030204" pitchFamily="18" charset="0"/>
                        </a:rPr>
                        <m:t> </m:t>
                      </m:r>
                    </m:oMath>
                  </m:oMathPara>
                </a14:m>
                <a:br>
                  <a:rPr lang="en-US" b="0" dirty="0"/>
                </a:br>
                <a:endParaRPr lang="en-US" b="0" dirty="0"/>
              </a:p>
              <a:p>
                <a:pPr marL="0" indent="0" algn="r" rtl="1">
                  <a:buNone/>
                </a:pPr>
                <a:endParaRPr lang="en-US" dirty="0"/>
              </a:p>
              <a:p>
                <a:pPr marL="0" indent="0" algn="r" rtl="1">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=0→</m:t>
                      </m:r>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 1</m:t>
                      </m:r>
                    </m:oMath>
                  </m:oMathPara>
                </a14:m>
                <a:endParaRPr lang="he-IL" dirty="0"/>
              </a:p>
              <a:p>
                <a:pPr marL="0" indent="0" algn="r" rtl="1">
                  <a:buNone/>
                </a:pPr>
                <a:endParaRPr lang="he-IL" dirty="0"/>
              </a:p>
              <a:p>
                <a:pPr marL="0" indent="0" algn="r" rtl="1">
                  <a:buNone/>
                </a:pPr>
                <a:endParaRPr lang="he-IL" dirty="0"/>
              </a:p>
            </p:txBody>
          </p:sp>
        </mc:Choice>
        <mc:Fallback xmlns="">
          <p:sp>
            <p:nvSpPr>
              <p:cNvPr id="3" name="Content Placeholder 2">
                <a:extLst>
                  <a:ext uri="{FF2B5EF4-FFF2-40B4-BE49-F238E27FC236}">
                    <a16:creationId xmlns:a16="http://schemas.microsoft.com/office/drawing/2014/main" id="{CC0D3B40-6AEB-77C0-D44B-DBEF8A149E4E}"/>
                  </a:ext>
                </a:extLst>
              </p:cNvPr>
              <p:cNvSpPr>
                <a:spLocks noGrp="1" noRot="1" noChangeAspect="1" noMove="1" noResize="1" noEditPoints="1" noAdjustHandles="1" noChangeArrowheads="1" noChangeShapeType="1" noTextEdit="1"/>
              </p:cNvSpPr>
              <p:nvPr>
                <p:ph idx="1"/>
              </p:nvPr>
            </p:nvSpPr>
            <p:spPr>
              <a:xfrm>
                <a:off x="1322136" y="1825625"/>
                <a:ext cx="10412664" cy="2686218"/>
              </a:xfrm>
              <a:blipFill>
                <a:blip r:embed="rId3"/>
                <a:stretch>
                  <a:fillRect t="-3286" r="-122" b="-20657"/>
                </a:stretch>
              </a:blipFill>
            </p:spPr>
            <p:txBody>
              <a:bodyPr/>
              <a:lstStyle/>
              <a:p>
                <a:r>
                  <a:rPr lang="en-US">
                    <a:noFill/>
                  </a:rPr>
                  <a:t> </a:t>
                </a:r>
              </a:p>
            </p:txBody>
          </p:sp>
        </mc:Fallback>
      </mc:AlternateContent>
      <p:graphicFrame>
        <p:nvGraphicFramePr>
          <p:cNvPr id="8" name="Table 7">
            <a:extLst>
              <a:ext uri="{FF2B5EF4-FFF2-40B4-BE49-F238E27FC236}">
                <a16:creationId xmlns:a16="http://schemas.microsoft.com/office/drawing/2014/main" id="{BDF1CC24-B66B-E959-E109-49E3B9F62C52}"/>
              </a:ext>
            </a:extLst>
          </p:cNvPr>
          <p:cNvGraphicFramePr>
            <a:graphicFrameLocks noGrp="1"/>
          </p:cNvGraphicFramePr>
          <p:nvPr>
            <p:extLst>
              <p:ext uri="{D42A27DB-BD31-4B8C-83A1-F6EECF244321}">
                <p14:modId xmlns:p14="http://schemas.microsoft.com/office/powerpoint/2010/main" val="1112714583"/>
              </p:ext>
            </p:extLst>
          </p:nvPr>
        </p:nvGraphicFramePr>
        <p:xfrm>
          <a:off x="2031999" y="4511843"/>
          <a:ext cx="8128002" cy="1110291"/>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348630508"/>
                    </a:ext>
                  </a:extLst>
                </a:gridCol>
                <a:gridCol w="1354667">
                  <a:extLst>
                    <a:ext uri="{9D8B030D-6E8A-4147-A177-3AD203B41FA5}">
                      <a16:colId xmlns:a16="http://schemas.microsoft.com/office/drawing/2014/main" val="1521337723"/>
                    </a:ext>
                  </a:extLst>
                </a:gridCol>
                <a:gridCol w="1354667">
                  <a:extLst>
                    <a:ext uri="{9D8B030D-6E8A-4147-A177-3AD203B41FA5}">
                      <a16:colId xmlns:a16="http://schemas.microsoft.com/office/drawing/2014/main" val="1885215098"/>
                    </a:ext>
                  </a:extLst>
                </a:gridCol>
                <a:gridCol w="1354667">
                  <a:extLst>
                    <a:ext uri="{9D8B030D-6E8A-4147-A177-3AD203B41FA5}">
                      <a16:colId xmlns:a16="http://schemas.microsoft.com/office/drawing/2014/main" val="2059245140"/>
                    </a:ext>
                  </a:extLst>
                </a:gridCol>
                <a:gridCol w="1536922">
                  <a:extLst>
                    <a:ext uri="{9D8B030D-6E8A-4147-A177-3AD203B41FA5}">
                      <a16:colId xmlns:a16="http://schemas.microsoft.com/office/drawing/2014/main" val="2658663171"/>
                    </a:ext>
                  </a:extLst>
                </a:gridCol>
                <a:gridCol w="1172412">
                  <a:extLst>
                    <a:ext uri="{9D8B030D-6E8A-4147-A177-3AD203B41FA5}">
                      <a16:colId xmlns:a16="http://schemas.microsoft.com/office/drawing/2014/main" val="3531835628"/>
                    </a:ext>
                  </a:extLst>
                </a:gridCol>
              </a:tblGrid>
              <a:tr h="368611">
                <a:tc>
                  <a:txBody>
                    <a:bodyPr/>
                    <a:lstStyle/>
                    <a:p>
                      <a:pPr algn="ctr"/>
                      <a:r>
                        <a:rPr lang="en-US" dirty="0"/>
                        <a:t>x</a:t>
                      </a:r>
                    </a:p>
                  </a:txBody>
                  <a:tcPr/>
                </a:tc>
                <a:tc>
                  <a:txBody>
                    <a:bodyPr/>
                    <a:lstStyle/>
                    <a:p>
                      <a:pPr algn="ctr"/>
                      <a:r>
                        <a:rPr lang="en-US" dirty="0"/>
                        <a:t>¼ </a:t>
                      </a:r>
                    </a:p>
                  </a:txBody>
                  <a:tcPr/>
                </a:tc>
                <a:tc>
                  <a:txBody>
                    <a:bodyPr/>
                    <a:lstStyle/>
                    <a:p>
                      <a:pPr algn="ctr"/>
                      <a:r>
                        <a:rPr lang="en-US" dirty="0"/>
                        <a:t>½ </a:t>
                      </a:r>
                    </a:p>
                  </a:txBody>
                  <a:tcPr/>
                </a:tc>
                <a:tc>
                  <a:txBody>
                    <a:bodyPr/>
                    <a:lstStyle/>
                    <a:p>
                      <a:pPr marL="0" algn="ctr" defTabSz="914400" rtl="0" eaLnBrk="1" latinLnBrk="0" hangingPunct="1"/>
                      <a:r>
                        <a:rPr lang="en-US" dirty="0"/>
                        <a:t>¾ </a:t>
                      </a:r>
                    </a:p>
                  </a:txBody>
                  <a:tcPr/>
                </a:tc>
                <a:tc>
                  <a:txBody>
                    <a:bodyPr/>
                    <a:lstStyle/>
                    <a:p>
                      <a:pPr algn="ctr"/>
                      <a:r>
                        <a:rPr lang="en-US" dirty="0"/>
                        <a:t>1</a:t>
                      </a:r>
                    </a:p>
                  </a:txBody>
                  <a:tcPr/>
                </a:tc>
                <a:tc>
                  <a:txBody>
                    <a:bodyPr/>
                    <a:lstStyle/>
                    <a:p>
                      <a:pPr algn="ctr"/>
                      <a:r>
                        <a:rPr lang="en-US" dirty="0"/>
                        <a:t>2</a:t>
                      </a:r>
                    </a:p>
                  </a:txBody>
                  <a:tcPr/>
                </a:tc>
                <a:extLst>
                  <a:ext uri="{0D108BD9-81ED-4DB2-BD59-A6C34878D82A}">
                    <a16:rowId xmlns:a16="http://schemas.microsoft.com/office/drawing/2014/main" val="2851783608"/>
                  </a:ext>
                </a:extLst>
              </a:tr>
              <a:tr h="370840">
                <a:tc>
                  <a:txBody>
                    <a:bodyPr/>
                    <a:lstStyle/>
                    <a:p>
                      <a:pPr algn="ctr"/>
                      <a:r>
                        <a:rPr lang="en-US" dirty="0"/>
                        <a:t>f’’(x)</a:t>
                      </a:r>
                    </a:p>
                  </a:txBody>
                  <a:tcPr/>
                </a:tc>
                <a:tc>
                  <a:txBody>
                    <a:bodyPr/>
                    <a:lstStyle/>
                    <a:p>
                      <a:pPr algn="ctr"/>
                      <a:r>
                        <a:rPr lang="en-US" dirty="0"/>
                        <a:t>-</a:t>
                      </a:r>
                    </a:p>
                  </a:txBody>
                  <a:tcPr/>
                </a:tc>
                <a:tc>
                  <a:txBody>
                    <a:bodyPr/>
                    <a:lstStyle/>
                    <a:p>
                      <a:pPr algn="ctr"/>
                      <a:r>
                        <a:rPr lang="en-US" dirty="0"/>
                        <a:t>0</a:t>
                      </a:r>
                    </a:p>
                  </a:txBody>
                  <a:tcPr/>
                </a:tc>
                <a:tc>
                  <a:txBody>
                    <a:bodyPr/>
                    <a:lstStyle/>
                    <a:p>
                      <a:pPr algn="ctr"/>
                      <a:r>
                        <a:rPr lang="en-US" dirty="0"/>
                        <a:t>+</a:t>
                      </a:r>
                    </a:p>
                  </a:txBody>
                  <a:tcPr/>
                </a:tc>
                <a:tc>
                  <a:txBody>
                    <a:bodyPr/>
                    <a:lstStyle/>
                    <a:p>
                      <a:pPr algn="ctr"/>
                      <a:r>
                        <a:rPr lang="en-US" dirty="0"/>
                        <a:t>0</a:t>
                      </a:r>
                    </a:p>
                  </a:txBody>
                  <a:tcPr/>
                </a:tc>
                <a:tc>
                  <a:txBody>
                    <a:bodyPr/>
                    <a:lstStyle/>
                    <a:p>
                      <a:pPr algn="ctr"/>
                      <a:r>
                        <a:rPr lang="en-US" dirty="0"/>
                        <a:t>-</a:t>
                      </a:r>
                    </a:p>
                  </a:txBody>
                  <a:tcPr/>
                </a:tc>
                <a:extLst>
                  <a:ext uri="{0D108BD9-81ED-4DB2-BD59-A6C34878D82A}">
                    <a16:rowId xmlns:a16="http://schemas.microsoft.com/office/drawing/2014/main" val="3329894292"/>
                  </a:ext>
                </a:extLst>
              </a:tr>
              <a:tr h="370840">
                <a:tc>
                  <a:txBody>
                    <a:bodyPr/>
                    <a:lstStyle/>
                    <a:p>
                      <a:pPr algn="ctr"/>
                      <a:r>
                        <a:rPr lang="en-US" dirty="0"/>
                        <a:t>f’(x)</a:t>
                      </a:r>
                    </a:p>
                  </a:txBody>
                  <a:tcPr/>
                </a:tc>
                <a:tc>
                  <a:txBody>
                    <a:bodyPr/>
                    <a:lstStyle/>
                    <a:p>
                      <a:pPr marL="0" algn="ctr" defTabSz="914400" rtl="1" eaLnBrk="1" latinLnBrk="0" hangingPunct="1"/>
                      <a:r>
                        <a:rPr lang="he-IL" dirty="0"/>
                        <a:t>יורדת</a:t>
                      </a:r>
                      <a:endParaRPr lang="en-US" dirty="0"/>
                    </a:p>
                  </a:txBody>
                  <a:tcPr/>
                </a:tc>
                <a:tc>
                  <a:txBody>
                    <a:bodyPr/>
                    <a:lstStyle/>
                    <a:p>
                      <a:pPr marL="0" algn="ctr" defTabSz="914400" rtl="1" eaLnBrk="1" latinLnBrk="0" hangingPunct="1"/>
                      <a:r>
                        <a:rPr lang="he-IL" dirty="0"/>
                        <a:t>קיצון מינ׳</a:t>
                      </a:r>
                      <a:endParaRPr lang="en-US" dirty="0"/>
                    </a:p>
                  </a:txBody>
                  <a:tcPr/>
                </a:tc>
                <a:tc>
                  <a:txBody>
                    <a:bodyPr/>
                    <a:lstStyle/>
                    <a:p>
                      <a:pPr marL="0" algn="ctr" defTabSz="914400" rtl="1" eaLnBrk="1" latinLnBrk="0" hangingPunct="1"/>
                      <a:r>
                        <a:rPr lang="he-IL" dirty="0"/>
                        <a:t>עולה</a:t>
                      </a:r>
                      <a:endParaRPr lang="en-US" dirty="0"/>
                    </a:p>
                  </a:txBody>
                  <a:tcPr/>
                </a:tc>
                <a:tc>
                  <a:txBody>
                    <a:bodyPr/>
                    <a:lstStyle/>
                    <a:p>
                      <a:pPr marL="0" algn="ctr" defTabSz="914400" rtl="1" eaLnBrk="1" latinLnBrk="0" hangingPunct="1"/>
                      <a:r>
                        <a:rPr lang="he-IL" dirty="0"/>
                        <a:t>קיצון מקס׳</a:t>
                      </a:r>
                      <a:endParaRPr lang="en-US" dirty="0"/>
                    </a:p>
                  </a:txBody>
                  <a:tcPr/>
                </a:tc>
                <a:tc>
                  <a:txBody>
                    <a:bodyPr/>
                    <a:lstStyle/>
                    <a:p>
                      <a:pPr marL="0" algn="ctr" defTabSz="914400" rtl="1" eaLnBrk="1" latinLnBrk="0" hangingPunct="1"/>
                      <a:r>
                        <a:rPr lang="he-IL" dirty="0"/>
                        <a:t>יורדת</a:t>
                      </a:r>
                      <a:endParaRPr lang="en-US" dirty="0"/>
                    </a:p>
                  </a:txBody>
                  <a:tcPr/>
                </a:tc>
                <a:extLst>
                  <a:ext uri="{0D108BD9-81ED-4DB2-BD59-A6C34878D82A}">
                    <a16:rowId xmlns:a16="http://schemas.microsoft.com/office/drawing/2014/main" val="1361003306"/>
                  </a:ext>
                </a:extLst>
              </a:tr>
            </a:tbl>
          </a:graphicData>
        </a:graphic>
      </p:graphicFrame>
      <p:sp>
        <p:nvSpPr>
          <p:cNvPr id="10" name="TextBox 9">
            <a:extLst>
              <a:ext uri="{FF2B5EF4-FFF2-40B4-BE49-F238E27FC236}">
                <a16:creationId xmlns:a16="http://schemas.microsoft.com/office/drawing/2014/main" id="{033BDFB4-6D53-E05D-D5EE-68C14E432C79}"/>
              </a:ext>
            </a:extLst>
          </p:cNvPr>
          <p:cNvSpPr txBox="1"/>
          <p:nvPr/>
        </p:nvSpPr>
        <p:spPr>
          <a:xfrm>
            <a:off x="4529508" y="5919537"/>
            <a:ext cx="6840334" cy="369332"/>
          </a:xfrm>
          <a:prstGeom prst="rect">
            <a:avLst/>
          </a:prstGeom>
          <a:noFill/>
        </p:spPr>
        <p:txBody>
          <a:bodyPr wrap="none" rtlCol="0">
            <a:spAutoFit/>
          </a:bodyPr>
          <a:lstStyle/>
          <a:p>
            <a:pPr marL="0" algn="r" defTabSz="914400" rtl="1" eaLnBrk="1" latinLnBrk="0" hangingPunct="1"/>
            <a:r>
              <a:rPr lang="he-IL" dirty="0"/>
              <a:t>ולפיכך ל-</a:t>
            </a:r>
            <a:r>
              <a:rPr lang="en-US" dirty="0"/>
              <a:t>f’(x)</a:t>
            </a:r>
            <a:r>
              <a:rPr lang="he-IL" dirty="0"/>
              <a:t> שתי נקודות קיצון, ולכן הסקיצה המתאימה לה היא </a:t>
            </a:r>
            <a:r>
              <a:rPr lang="he-IL" b="1" dirty="0"/>
              <a:t>סקיצה ג׳. </a:t>
            </a:r>
            <a:endParaRPr lang="en-US" b="1" dirty="0"/>
          </a:p>
        </p:txBody>
      </p:sp>
    </p:spTree>
    <p:extLst>
      <p:ext uri="{BB962C8B-B14F-4D97-AF65-F5344CB8AC3E}">
        <p14:creationId xmlns:p14="http://schemas.microsoft.com/office/powerpoint/2010/main" val="3000240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3FD95-3D92-0033-FB5A-C2BF9AB75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D1BDF-F32E-1D7C-C619-34954534F2F5}"/>
              </a:ext>
            </a:extLst>
          </p:cNvPr>
          <p:cNvSpPr>
            <a:spLocks noGrp="1"/>
          </p:cNvSpPr>
          <p:nvPr>
            <p:ph type="title"/>
          </p:nvPr>
        </p:nvSpPr>
        <p:spPr/>
        <p:txBody>
          <a:bodyPr>
            <a:normAutofit/>
          </a:bodyPr>
          <a:lstStyle/>
          <a:p>
            <a:pPr algn="r"/>
            <a:r>
              <a:rPr lang="he-IL" sz="2800" b="1" u="sng" dirty="0"/>
              <a:t>פרק: ״שאלות קצרות״, שאלה: 1, סוג שאלה: חדו״א של פולינום, שורש ומנה</a:t>
            </a:r>
            <a:endParaRPr lang="en-US" sz="2800" b="1" u="sng" dirty="0"/>
          </a:p>
        </p:txBody>
      </p:sp>
      <p:sp>
        <p:nvSpPr>
          <p:cNvPr id="3" name="Content Placeholder 2">
            <a:extLst>
              <a:ext uri="{FF2B5EF4-FFF2-40B4-BE49-F238E27FC236}">
                <a16:creationId xmlns:a16="http://schemas.microsoft.com/office/drawing/2014/main" id="{6247115B-BAE5-6444-4F11-82A72EEF16B8}"/>
              </a:ext>
            </a:extLst>
          </p:cNvPr>
          <p:cNvSpPr>
            <a:spLocks noGrp="1"/>
          </p:cNvSpPr>
          <p:nvPr>
            <p:ph idx="1"/>
          </p:nvPr>
        </p:nvSpPr>
        <p:spPr>
          <a:xfrm>
            <a:off x="505326" y="1825624"/>
            <a:ext cx="11229474" cy="4791743"/>
          </a:xfrm>
        </p:spPr>
        <p:txBody>
          <a:bodyPr>
            <a:normAutofit/>
          </a:bodyPr>
          <a:lstStyle/>
          <a:p>
            <a:pPr marL="0" indent="0" algn="r" rtl="1">
              <a:buNone/>
            </a:pPr>
            <a:r>
              <a:rPr lang="he-IL" dirty="0"/>
              <a:t>פתרון סעיף (2):</a:t>
            </a:r>
          </a:p>
          <a:p>
            <a:pPr marL="0" indent="0" algn="r" rtl="1">
              <a:buNone/>
            </a:pPr>
            <a:endParaRPr lang="he-IL" dirty="0"/>
          </a:p>
          <a:p>
            <a:pPr marL="0" indent="0" algn="r" rtl="1">
              <a:buNone/>
            </a:pPr>
            <a:r>
              <a:rPr lang="he-IL" dirty="0"/>
              <a:t>ראינו שלפונקציית הנגזרת ישנן זוג נקודות קיצון, כלומר ע״פ הקשר בין גרף הפונקציה לנגזרתה, לפונקציית הנגזרת השנייה יש שני מאפסים שמחליפים כל פעם ביניהם את סימן הפונקציה. לכן על פי הגדרה, </a:t>
            </a:r>
            <a:r>
              <a:rPr lang="he-IL" b="1" dirty="0"/>
              <a:t>לפונקציה ישנן זוג נקודות פיתול. </a:t>
            </a:r>
          </a:p>
        </p:txBody>
      </p:sp>
    </p:spTree>
    <p:extLst>
      <p:ext uri="{BB962C8B-B14F-4D97-AF65-F5344CB8AC3E}">
        <p14:creationId xmlns:p14="http://schemas.microsoft.com/office/powerpoint/2010/main" val="1658489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5A7CE-26C3-E162-26FC-BF43DFE40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724F42-C77D-E0F6-AD4B-008AC8FE6966}"/>
              </a:ext>
            </a:extLst>
          </p:cNvPr>
          <p:cNvSpPr>
            <a:spLocks noGrp="1"/>
          </p:cNvSpPr>
          <p:nvPr>
            <p:ph type="title"/>
          </p:nvPr>
        </p:nvSpPr>
        <p:spPr/>
        <p:txBody>
          <a:bodyPr>
            <a:normAutofit/>
          </a:bodyPr>
          <a:lstStyle/>
          <a:p>
            <a:pPr algn="r"/>
            <a:r>
              <a:rPr lang="he-IL" sz="2800" b="1" u="sng" dirty="0"/>
              <a:t>פרק: ״שאלות קצרות״, שאלה: 1, סוג שאלה: חדו״א של פולינום, שורש ומנה</a:t>
            </a:r>
            <a:endParaRPr lang="en-US" sz="2800" b="1" u="sng" dirty="0"/>
          </a:p>
        </p:txBody>
      </p:sp>
      <p:sp>
        <p:nvSpPr>
          <p:cNvPr id="3" name="Content Placeholder 2">
            <a:extLst>
              <a:ext uri="{FF2B5EF4-FFF2-40B4-BE49-F238E27FC236}">
                <a16:creationId xmlns:a16="http://schemas.microsoft.com/office/drawing/2014/main" id="{54985AEF-5479-67D3-FC39-78E58F938F34}"/>
              </a:ext>
            </a:extLst>
          </p:cNvPr>
          <p:cNvSpPr>
            <a:spLocks noGrp="1"/>
          </p:cNvSpPr>
          <p:nvPr>
            <p:ph idx="1"/>
          </p:nvPr>
        </p:nvSpPr>
        <p:spPr>
          <a:xfrm>
            <a:off x="505326" y="1825624"/>
            <a:ext cx="11229474" cy="4791743"/>
          </a:xfrm>
        </p:spPr>
        <p:txBody>
          <a:bodyPr>
            <a:normAutofit/>
          </a:bodyPr>
          <a:lstStyle/>
          <a:p>
            <a:pPr marL="0" indent="0" algn="r" rtl="1">
              <a:buNone/>
            </a:pPr>
            <a:r>
              <a:rPr lang="he-IL" dirty="0"/>
              <a:t>דוגמה – שאלה קצרה על חדו״א בדגש על אינטגרלים:</a:t>
            </a:r>
          </a:p>
          <a:p>
            <a:pPr marL="0" indent="0" algn="r" rtl="1">
              <a:buNone/>
            </a:pPr>
            <a:endParaRPr lang="he-IL" b="1" dirty="0"/>
          </a:p>
          <a:p>
            <a:pPr marL="0" indent="0" algn="r" rtl="1">
              <a:buNone/>
            </a:pPr>
            <a:endParaRPr lang="he-IL" dirty="0"/>
          </a:p>
        </p:txBody>
      </p:sp>
      <p:pic>
        <p:nvPicPr>
          <p:cNvPr id="4" name="Picture 3">
            <a:extLst>
              <a:ext uri="{FF2B5EF4-FFF2-40B4-BE49-F238E27FC236}">
                <a16:creationId xmlns:a16="http://schemas.microsoft.com/office/drawing/2014/main" id="{E07DA5EC-5FDC-CB15-E571-757584DB8308}"/>
              </a:ext>
            </a:extLst>
          </p:cNvPr>
          <p:cNvPicPr>
            <a:picLocks noChangeAspect="1"/>
          </p:cNvPicPr>
          <p:nvPr/>
        </p:nvPicPr>
        <p:blipFill>
          <a:blip r:embed="rId3"/>
          <a:stretch>
            <a:fillRect/>
          </a:stretch>
        </p:blipFill>
        <p:spPr>
          <a:xfrm>
            <a:off x="3056021" y="2738622"/>
            <a:ext cx="6079958" cy="3754253"/>
          </a:xfrm>
          <a:prstGeom prst="rect">
            <a:avLst/>
          </a:prstGeom>
        </p:spPr>
      </p:pic>
    </p:spTree>
    <p:extLst>
      <p:ext uri="{BB962C8B-B14F-4D97-AF65-F5344CB8AC3E}">
        <p14:creationId xmlns:p14="http://schemas.microsoft.com/office/powerpoint/2010/main" val="1919545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D69F2-01B7-0D17-5E7F-4ADF642F9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417E6-FC6C-F776-A4DE-B0E6C937F9C9}"/>
              </a:ext>
            </a:extLst>
          </p:cNvPr>
          <p:cNvSpPr>
            <a:spLocks noGrp="1"/>
          </p:cNvSpPr>
          <p:nvPr>
            <p:ph type="title"/>
          </p:nvPr>
        </p:nvSpPr>
        <p:spPr/>
        <p:txBody>
          <a:bodyPr>
            <a:normAutofit/>
          </a:bodyPr>
          <a:lstStyle/>
          <a:p>
            <a:pPr algn="r"/>
            <a:r>
              <a:rPr lang="he-IL" sz="2800" b="1" u="sng" dirty="0"/>
              <a:t>פרק: ״שאלות קצרות״, שאלה: 1, סוג שאלה: חדו״א של פולינום, שורש ומנה</a:t>
            </a:r>
            <a:endParaRPr lang="en-US" sz="28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B81F5A-173F-43FE-9FB8-F16D93FB3856}"/>
                  </a:ext>
                </a:extLst>
              </p:cNvPr>
              <p:cNvSpPr>
                <a:spLocks noGrp="1"/>
              </p:cNvSpPr>
              <p:nvPr>
                <p:ph idx="1"/>
              </p:nvPr>
            </p:nvSpPr>
            <p:spPr>
              <a:xfrm>
                <a:off x="132348" y="1825625"/>
                <a:ext cx="11602452" cy="4322512"/>
              </a:xfrm>
            </p:spPr>
            <p:txBody>
              <a:bodyPr>
                <a:normAutofit fontScale="70000" lnSpcReduction="20000"/>
              </a:bodyPr>
              <a:lstStyle/>
              <a:p>
                <a:pPr marL="0" indent="0" algn="r" rtl="1">
                  <a:buNone/>
                </a:pPr>
                <a:r>
                  <a:rPr lang="he-IL" dirty="0"/>
                  <a:t>פתרון:</a:t>
                </a:r>
              </a:p>
              <a:p>
                <a:pPr marL="0" indent="0" algn="r" rtl="1">
                  <a:buNone/>
                </a:pPr>
                <a:endParaRPr lang="he-IL" dirty="0"/>
              </a:p>
              <a:p>
                <a:pPr marL="0" indent="0" algn="r" rtl="1">
                  <a:buNone/>
                </a:pPr>
                <a:r>
                  <a:rPr lang="he-IL" dirty="0"/>
                  <a:t>השטח בין הפונקציה כולה לציר ה-</a:t>
                </a:r>
                <a:r>
                  <a:rPr lang="en-US" dirty="0"/>
                  <a:t>x</a:t>
                </a:r>
                <a:r>
                  <a:rPr lang="he-IL" dirty="0"/>
                  <a:t> הוא </a:t>
                </a:r>
                <a:r>
                  <a:rPr lang="en-US" dirty="0"/>
                  <a:t>S</a:t>
                </a:r>
                <a:r>
                  <a:rPr lang="he-IL" dirty="0"/>
                  <a:t>, כלומר</a:t>
                </a:r>
                <a:br>
                  <a:rPr lang="en-US" dirty="0"/>
                </a:br>
                <a:endParaRPr lang="he-IL" dirty="0"/>
              </a:p>
              <a:p>
                <a:pPr marL="0" indent="0" algn="ctr" rtl="1">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he-IL" b="0" i="1" smtClean="0">
                              <a:latin typeface="Cambria Math" panose="02040503050406030204" pitchFamily="18" charset="0"/>
                            </a:rPr>
                            <m:t>−</m:t>
                          </m:r>
                          <m:r>
                            <a:rPr lang="he-IL" b="0" i="1" smtClean="0">
                              <a:latin typeface="Cambria Math" panose="02040503050406030204" pitchFamily="18" charset="0"/>
                            </a:rPr>
                            <m:t>1</m:t>
                          </m:r>
                        </m:sub>
                        <m:sup>
                          <m:r>
                            <a:rPr lang="he-IL" b="0" i="1" smtClean="0">
                              <a:latin typeface="Cambria Math" panose="02040503050406030204" pitchFamily="18" charset="0"/>
                            </a:rPr>
                            <m:t>0</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r>
                        <a:rPr lang="en-US" b="0" i="1" smtClean="0">
                          <a:latin typeface="Cambria Math" panose="02040503050406030204" pitchFamily="18" charset="0"/>
                        </a:rPr>
                        <m:t>−</m:t>
                      </m:r>
                      <m:nary>
                        <m:naryPr>
                          <m:limLoc m:val="undOvr"/>
                          <m:ctrlPr>
                            <a:rPr lang="en-US" b="0" i="1" smtClean="0">
                              <a:latin typeface="Cambria Math" panose="02040503050406030204" pitchFamily="18" charset="0"/>
                            </a:rPr>
                          </m:ctrlPr>
                        </m:naryPr>
                        <m:sub>
                          <m:r>
                            <m:rPr>
                              <m:brk m:alnAt="24"/>
                            </m:rPr>
                            <a:rPr lang="en-US" b="0" i="1" smtClean="0">
                              <a:latin typeface="Cambria Math" panose="02040503050406030204" pitchFamily="18" charset="0"/>
                            </a:rPr>
                            <m:t>0</m:t>
                          </m:r>
                        </m:sub>
                        <m:sup>
                          <m:r>
                            <a:rPr lang="en-US" b="0" i="1" smtClean="0">
                              <a:latin typeface="Cambria Math" panose="02040503050406030204" pitchFamily="18" charset="0"/>
                            </a:rPr>
                            <m:t>2</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m:t>
                          </m:r>
                        </m:sub>
                      </m:sSub>
                    </m:oMath>
                  </m:oMathPara>
                </a14:m>
                <a:endParaRPr lang="he-IL" dirty="0"/>
              </a:p>
              <a:p>
                <a:pPr marL="0" indent="0" algn="r" rtl="1">
                  <a:buNone/>
                </a:pPr>
                <a:r>
                  <a:rPr lang="he-IL" dirty="0"/>
                  <a:t>ונתון גם:</a:t>
                </a:r>
              </a:p>
              <a:p>
                <a:pPr marL="0" indent="0" algn="ctr" rtl="1">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rPr>
                            <m:t>1</m:t>
                          </m:r>
                        </m:sub>
                        <m:sup>
                          <m:r>
                            <a:rPr lang="en-US" b="0" i="1" smtClean="0">
                              <a:latin typeface="Cambria Math" panose="02040503050406030204" pitchFamily="18" charset="0"/>
                            </a:rPr>
                            <m:t>2</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rPr>
                            <m:t>1</m:t>
                          </m:r>
                        </m:sub>
                        <m:sup>
                          <m:r>
                            <a:rPr lang="en-US" b="0" i="1" smtClean="0">
                              <a:latin typeface="Cambria Math" panose="02040503050406030204" pitchFamily="18" charset="0"/>
                            </a:rPr>
                            <m:t>0</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2</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m:t>
                          </m:r>
                        </m:sub>
                      </m:sSub>
                    </m:oMath>
                  </m:oMathPara>
                </a14:m>
                <a:endParaRPr lang="he-IL" dirty="0"/>
              </a:p>
              <a:p>
                <a:pPr marL="0" indent="0" algn="r" rtl="1">
                  <a:buNone/>
                </a:pPr>
                <a:br>
                  <a:rPr lang="en-US" dirty="0"/>
                </a:br>
                <a:r>
                  <a:rPr lang="he-IL" dirty="0"/>
                  <a:t>נחבר את המשוואות ונקבל: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𝑆</m:t>
                    </m:r>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oMath>
                </a14:m>
                <a:r>
                  <a:rPr lang="he-IL" dirty="0"/>
                  <a:t> ולכן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𝟏</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𝑺</m:t>
                        </m:r>
                        <m:r>
                          <a:rPr lang="en-US" b="1" i="1" smtClean="0">
                            <a:latin typeface="Cambria Math" panose="02040503050406030204" pitchFamily="18" charset="0"/>
                          </a:rPr>
                          <m:t>+</m:t>
                        </m:r>
                        <m:r>
                          <a:rPr lang="en-US" b="1" i="1" smtClean="0">
                            <a:latin typeface="Cambria Math" panose="02040503050406030204" pitchFamily="18" charset="0"/>
                          </a:rPr>
                          <m:t>𝑲</m:t>
                        </m:r>
                      </m:num>
                      <m:den>
                        <m:r>
                          <a:rPr lang="en-US" b="1" i="1" smtClean="0">
                            <a:latin typeface="Cambria Math" panose="02040503050406030204" pitchFamily="18" charset="0"/>
                          </a:rPr>
                          <m:t>𝟐</m:t>
                        </m:r>
                      </m:den>
                    </m:f>
                  </m:oMath>
                </a14:m>
                <a:r>
                  <a:rPr lang="he-IL" dirty="0"/>
                  <a:t>. נציב ונקבל</a:t>
                </a:r>
                <a:br>
                  <a:rPr lang="en-US" dirty="0"/>
                </a:br>
                <a:endParaRPr lang="en-US" dirty="0"/>
              </a:p>
              <a:p>
                <a:pPr marL="0" indent="0" algn="ctr" rtl="1">
                  <a:buNone/>
                </a:pPr>
                <a:r>
                  <a:rPr lang="he-IL" b="1" dirty="0"/>
                  <a:t>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𝟐</m:t>
                        </m:r>
                      </m:sub>
                    </m:sSub>
                    <m:r>
                      <a:rPr lang="en-US" b="1" i="1" smtClean="0">
                        <a:latin typeface="Cambria Math" panose="02040503050406030204" pitchFamily="18" charset="0"/>
                      </a:rPr>
                      <m:t>=</m:t>
                    </m:r>
                    <m:r>
                      <a:rPr lang="en-US" b="1" i="1" smtClean="0">
                        <a:latin typeface="Cambria Math" panose="02040503050406030204" pitchFamily="18" charset="0"/>
                      </a:rPr>
                      <m:t>𝑺</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𝑺</m:t>
                        </m:r>
                        <m:r>
                          <a:rPr lang="en-US" b="1" i="1" smtClean="0">
                            <a:latin typeface="Cambria Math" panose="02040503050406030204" pitchFamily="18" charset="0"/>
                          </a:rPr>
                          <m:t>+</m:t>
                        </m:r>
                        <m:r>
                          <a:rPr lang="en-US" b="1" i="1" smtClean="0">
                            <a:latin typeface="Cambria Math" panose="02040503050406030204" pitchFamily="18" charset="0"/>
                          </a:rPr>
                          <m:t>𝑲</m:t>
                        </m:r>
                      </m:num>
                      <m:den>
                        <m:r>
                          <a:rPr lang="en-US" b="1" i="1" smtClean="0">
                            <a:latin typeface="Cambria Math" panose="02040503050406030204" pitchFamily="18" charset="0"/>
                          </a:rPr>
                          <m:t>𝟐</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𝑺</m:t>
                        </m:r>
                        <m:r>
                          <a:rPr lang="en-US" b="1" i="1" smtClean="0">
                            <a:latin typeface="Cambria Math" panose="02040503050406030204" pitchFamily="18" charset="0"/>
                          </a:rPr>
                          <m:t>−</m:t>
                        </m:r>
                        <m:r>
                          <a:rPr lang="en-US" b="1" i="1" smtClean="0">
                            <a:latin typeface="Cambria Math" panose="02040503050406030204" pitchFamily="18" charset="0"/>
                          </a:rPr>
                          <m:t>𝑲</m:t>
                        </m:r>
                      </m:num>
                      <m:den>
                        <m:r>
                          <a:rPr lang="en-US" b="1" i="1" smtClean="0">
                            <a:latin typeface="Cambria Math" panose="02040503050406030204" pitchFamily="18" charset="0"/>
                          </a:rPr>
                          <m:t>𝟐</m:t>
                        </m:r>
                      </m:den>
                    </m:f>
                  </m:oMath>
                </a14:m>
                <a:endParaRPr lang="he-IL" b="1" dirty="0"/>
              </a:p>
            </p:txBody>
          </p:sp>
        </mc:Choice>
        <mc:Fallback xmlns="">
          <p:sp>
            <p:nvSpPr>
              <p:cNvPr id="3" name="Content Placeholder 2">
                <a:extLst>
                  <a:ext uri="{FF2B5EF4-FFF2-40B4-BE49-F238E27FC236}">
                    <a16:creationId xmlns:a16="http://schemas.microsoft.com/office/drawing/2014/main" id="{41B81F5A-173F-43FE-9FB8-F16D93FB3856}"/>
                  </a:ext>
                </a:extLst>
              </p:cNvPr>
              <p:cNvSpPr>
                <a:spLocks noGrp="1" noRot="1" noChangeAspect="1" noMove="1" noResize="1" noEditPoints="1" noAdjustHandles="1" noChangeArrowheads="1" noChangeShapeType="1" noTextEdit="1"/>
              </p:cNvSpPr>
              <p:nvPr>
                <p:ph idx="1"/>
              </p:nvPr>
            </p:nvSpPr>
            <p:spPr>
              <a:xfrm>
                <a:off x="132348" y="1825625"/>
                <a:ext cx="11602452" cy="4322512"/>
              </a:xfrm>
              <a:blipFill>
                <a:blip r:embed="rId3"/>
                <a:stretch>
                  <a:fillRect t="-2632" r="-437" b="-11696"/>
                </a:stretch>
              </a:blipFill>
            </p:spPr>
            <p:txBody>
              <a:bodyPr/>
              <a:lstStyle/>
              <a:p>
                <a:r>
                  <a:rPr lang="en-US">
                    <a:noFill/>
                  </a:rPr>
                  <a:t> </a:t>
                </a:r>
              </a:p>
            </p:txBody>
          </p:sp>
        </mc:Fallback>
      </mc:AlternateContent>
    </p:spTree>
    <p:extLst>
      <p:ext uri="{BB962C8B-B14F-4D97-AF65-F5344CB8AC3E}">
        <p14:creationId xmlns:p14="http://schemas.microsoft.com/office/powerpoint/2010/main" val="3220879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7F1A8-6EA0-FD84-163E-08318E12D4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9EA9C-D2CD-56F0-242F-D07F8F180D10}"/>
              </a:ext>
            </a:extLst>
          </p:cNvPr>
          <p:cNvSpPr>
            <a:spLocks noGrp="1"/>
          </p:cNvSpPr>
          <p:nvPr>
            <p:ph type="title"/>
          </p:nvPr>
        </p:nvSpPr>
        <p:spPr/>
        <p:txBody>
          <a:bodyPr>
            <a:normAutofit/>
          </a:bodyPr>
          <a:lstStyle/>
          <a:p>
            <a:pPr algn="r"/>
            <a:r>
              <a:rPr lang="he-IL" sz="2800" b="1" u="sng" dirty="0"/>
              <a:t>פרק: ״שאלות קצרות״, שאלה: 1, סוג שאלה: גיאומטריה וטריגונומטריה במישור</a:t>
            </a:r>
            <a:endParaRPr lang="en-US" sz="2800" b="1" u="sng" dirty="0"/>
          </a:p>
        </p:txBody>
      </p:sp>
      <p:sp>
        <p:nvSpPr>
          <p:cNvPr id="3" name="Content Placeholder 2">
            <a:extLst>
              <a:ext uri="{FF2B5EF4-FFF2-40B4-BE49-F238E27FC236}">
                <a16:creationId xmlns:a16="http://schemas.microsoft.com/office/drawing/2014/main" id="{ECEB8ECD-ED06-960A-1711-F091244E33C6}"/>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פתרון לסעיף (1):</a:t>
            </a:r>
            <a:endParaRPr lang="en-US" dirty="0"/>
          </a:p>
        </p:txBody>
      </p:sp>
      <mc:AlternateContent xmlns:mc="http://schemas.openxmlformats.org/markup-compatibility/2006" xmlns:a14="http://schemas.microsoft.com/office/drawing/2010/main">
        <mc:Choice Requires="a14">
          <p:graphicFrame>
            <p:nvGraphicFramePr>
              <p:cNvPr id="66" name="Table 65">
                <a:extLst>
                  <a:ext uri="{FF2B5EF4-FFF2-40B4-BE49-F238E27FC236}">
                    <a16:creationId xmlns:a16="http://schemas.microsoft.com/office/drawing/2014/main" id="{162DF185-0354-CD9B-FEC9-E8830B6F7C22}"/>
                  </a:ext>
                </a:extLst>
              </p:cNvPr>
              <p:cNvGraphicFramePr>
                <a:graphicFrameLocks noGrp="1"/>
              </p:cNvGraphicFramePr>
              <p:nvPr>
                <p:extLst>
                  <p:ext uri="{D42A27DB-BD31-4B8C-83A1-F6EECF244321}">
                    <p14:modId xmlns:p14="http://schemas.microsoft.com/office/powerpoint/2010/main" val="3474376953"/>
                  </p:ext>
                </p:extLst>
              </p:nvPr>
            </p:nvGraphicFramePr>
            <p:xfrm>
              <a:off x="2159322" y="2517934"/>
              <a:ext cx="8128000" cy="39471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43494528"/>
                        </a:ext>
                      </a:extLst>
                    </a:gridCol>
                    <a:gridCol w="4064000">
                      <a:extLst>
                        <a:ext uri="{9D8B030D-6E8A-4147-A177-3AD203B41FA5}">
                          <a16:colId xmlns:a16="http://schemas.microsoft.com/office/drawing/2014/main" val="3802088943"/>
                        </a:ext>
                      </a:extLst>
                    </a:gridCol>
                  </a:tblGrid>
                  <a:tr h="370840">
                    <a:tc>
                      <a:txBody>
                        <a:bodyPr/>
                        <a:lstStyle/>
                        <a:p>
                          <a:pPr marL="0" algn="r" defTabSz="914400" rtl="1" eaLnBrk="1" latinLnBrk="0" hangingPunct="1"/>
                          <a:r>
                            <a:rPr lang="he-IL" dirty="0"/>
                            <a:t>נימוק</a:t>
                          </a:r>
                          <a:endParaRPr lang="en-US" dirty="0"/>
                        </a:p>
                      </a:txBody>
                      <a:tcPr/>
                    </a:tc>
                    <a:tc>
                      <a:txBody>
                        <a:bodyPr/>
                        <a:lstStyle/>
                        <a:p>
                          <a:pPr marL="0" algn="r" defTabSz="914400" rtl="1" eaLnBrk="1" latinLnBrk="0" hangingPunct="1"/>
                          <a:r>
                            <a:rPr lang="he-IL" dirty="0"/>
                            <a:t>טענה</a:t>
                          </a:r>
                          <a:endParaRPr lang="en-US" dirty="0"/>
                        </a:p>
                      </a:txBody>
                      <a:tcPr/>
                    </a:tc>
                    <a:extLst>
                      <a:ext uri="{0D108BD9-81ED-4DB2-BD59-A6C34878D82A}">
                        <a16:rowId xmlns:a16="http://schemas.microsoft.com/office/drawing/2014/main" val="1866950412"/>
                      </a:ext>
                    </a:extLst>
                  </a:tr>
                  <a:tr h="370840">
                    <a:tc>
                      <a:txBody>
                        <a:bodyPr/>
                        <a:lstStyle/>
                        <a:p>
                          <a:pPr marL="0" algn="r" defTabSz="914400" rtl="1" eaLnBrk="1" latinLnBrk="0" hangingPunct="1"/>
                          <a:r>
                            <a:rPr lang="he-IL" dirty="0"/>
                            <a:t>נתון.</a:t>
                          </a:r>
                          <a:endParaRPr lang="en-US" dirty="0"/>
                        </a:p>
                      </a:txBody>
                      <a:tcPr/>
                    </a:tc>
                    <a:tc>
                      <a:txBody>
                        <a:bodyPr/>
                        <a:lstStyle/>
                        <a:p>
                          <a:pPr marL="0" algn="r" defTabSz="914400" rtl="1" eaLnBrk="1" latinLnBrk="0" hangingPunct="1"/>
                          <a:r>
                            <a:rPr lang="en-US" dirty="0"/>
                            <a:t>AD</a:t>
                          </a:r>
                          <a:r>
                            <a:rPr lang="he-IL" dirty="0"/>
                            <a:t> קוטר במעגל החוסם את המרובע </a:t>
                          </a:r>
                          <a:r>
                            <a:rPr lang="en-US" dirty="0"/>
                            <a:t>ABCD</a:t>
                          </a:r>
                        </a:p>
                      </a:txBody>
                      <a:tcPr/>
                    </a:tc>
                    <a:extLst>
                      <a:ext uri="{0D108BD9-81ED-4DB2-BD59-A6C34878D82A}">
                        <a16:rowId xmlns:a16="http://schemas.microsoft.com/office/drawing/2014/main" val="525137072"/>
                      </a:ext>
                    </a:extLst>
                  </a:tr>
                  <a:tr h="370840">
                    <a:tc>
                      <a:txBody>
                        <a:bodyPr/>
                        <a:lstStyle/>
                        <a:p>
                          <a:pPr marL="0" algn="r" defTabSz="914400" rtl="1" eaLnBrk="1" latinLnBrk="0" hangingPunct="1"/>
                          <a:r>
                            <a:rPr lang="he-IL" dirty="0"/>
                            <a:t>נתון. + זווית היקפית במעגל הנשענת על קוטרו, בהכרח הינה זווית ישרה. + כלל המעבר.</a:t>
                          </a:r>
                          <a:endParaRPr lang="en-US" dirty="0"/>
                        </a:p>
                      </a:txBody>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m:rPr>
                                    <m:sty m:val="p"/>
                                  </m:rPr>
                                  <a:rPr lang="en-US" b="0" i="1" smtClean="0">
                                    <a:latin typeface="Cambria Math" panose="02040503050406030204" pitchFamily="18" charset="0"/>
                                  </a:rPr>
                                  <m:t>AFC</m:t>
                                </m:r>
                                <m:r>
                                  <a:rPr lang="en-US" b="0" i="1" smtClean="0">
                                    <a:latin typeface="Cambria Math" panose="02040503050406030204" pitchFamily="18" charset="0"/>
                                  </a:rPr>
                                  <m:t>=90°=∠</m:t>
                                </m:r>
                                <m:r>
                                  <m:rPr>
                                    <m:sty m:val="p"/>
                                  </m:rPr>
                                  <a:rPr lang="en-US" b="0" i="1" smtClean="0">
                                    <a:latin typeface="Cambria Math" panose="02040503050406030204" pitchFamily="18" charset="0"/>
                                  </a:rPr>
                                  <m:t>ABD</m:t>
                                </m:r>
                                <m:r>
                                  <a:rPr lang="en-US" b="0" i="1" smtClean="0">
                                    <a:latin typeface="Cambria Math" panose="02040503050406030204" pitchFamily="18" charset="0"/>
                                  </a:rPr>
                                  <m:t>=∠</m:t>
                                </m:r>
                                <m:r>
                                  <m:rPr>
                                    <m:sty m:val="p"/>
                                  </m:rPr>
                                  <a:rPr lang="en-US" b="0" i="1" smtClean="0">
                                    <a:latin typeface="Cambria Math" panose="02040503050406030204" pitchFamily="18" charset="0"/>
                                  </a:rPr>
                                  <m:t>ACD</m:t>
                                </m:r>
                              </m:oMath>
                            </m:oMathPara>
                          </a14:m>
                          <a:endParaRPr lang="en-US" baseline="0" dirty="0"/>
                        </a:p>
                      </a:txBody>
                      <a:tcPr/>
                    </a:tc>
                    <a:extLst>
                      <a:ext uri="{0D108BD9-81ED-4DB2-BD59-A6C34878D82A}">
                        <a16:rowId xmlns:a16="http://schemas.microsoft.com/office/drawing/2014/main" val="2632848104"/>
                      </a:ext>
                    </a:extLst>
                  </a:tr>
                  <a:tr h="370840">
                    <a:tc>
                      <a:txBody>
                        <a:bodyPr/>
                        <a:lstStyle/>
                        <a:p>
                          <a:pPr marL="0" algn="just" defTabSz="914400" rtl="1" eaLnBrk="1" latinLnBrk="0" hangingPunct="1"/>
                          <a:r>
                            <a:rPr lang="he-IL" dirty="0"/>
                            <a:t>סימון.</a:t>
                          </a:r>
                          <a:endParaRPr lang="en-US" dirty="0"/>
                        </a:p>
                      </a:txBody>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m:rPr>
                                    <m:sty m:val="p"/>
                                  </m:rPr>
                                  <a:rPr lang="en-US" b="0" i="1" smtClean="0">
                                    <a:latin typeface="Cambria Math" panose="02040503050406030204" pitchFamily="18" charset="0"/>
                                  </a:rPr>
                                  <m:t>ADC</m:t>
                                </m:r>
                                <m:r>
                                  <a:rPr lang="en-US" b="0" i="1" smtClean="0">
                                    <a:latin typeface="Cambria Math" panose="02040503050406030204" pitchFamily="18" charset="0"/>
                                  </a:rPr>
                                  <m:t>=</m:t>
                                </m:r>
                                <m:r>
                                  <m:rPr>
                                    <m:sty m:val="p"/>
                                  </m:rPr>
                                  <a:rPr lang="en-US" b="0" i="1" smtClean="0">
                                    <a:latin typeface="Cambria Math" panose="02040503050406030204" pitchFamily="18" charset="0"/>
                                  </a:rPr>
                                  <m:t>α</m:t>
                                </m:r>
                              </m:oMath>
                            </m:oMathPara>
                          </a14:m>
                          <a:endParaRPr lang="en-US" baseline="-25000" dirty="0"/>
                        </a:p>
                      </a:txBody>
                      <a:tcPr/>
                    </a:tc>
                    <a:extLst>
                      <a:ext uri="{0D108BD9-81ED-4DB2-BD59-A6C34878D82A}">
                        <a16:rowId xmlns:a16="http://schemas.microsoft.com/office/drawing/2014/main" val="2469289434"/>
                      </a:ext>
                    </a:extLst>
                  </a:tr>
                  <a:tr h="370840">
                    <a:tc>
                      <a:txBody>
                        <a:bodyPr/>
                        <a:lstStyle/>
                        <a:p>
                          <a:pPr marL="0" algn="r" defTabSz="914400" rtl="1" eaLnBrk="1" latinLnBrk="0" hangingPunct="1"/>
                          <a:r>
                            <a:rPr lang="he-IL" dirty="0"/>
                            <a:t>סכום כל זוג זוויות נגדיות במרובע בר חסימה במעגל הוא 180 מעלות.</a:t>
                          </a:r>
                          <a:endParaRPr lang="en-US" dirty="0"/>
                        </a:p>
                      </a:txBody>
                      <a:tcPr/>
                    </a:tc>
                    <a:tc>
                      <a:txBody>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he-IL" b="0" i="1" smtClean="0">
                                    <a:latin typeface="Cambria Math" panose="02040503050406030204" pitchFamily="18" charset="0"/>
                                  </a:rPr>
                                  <m:t>∠</m:t>
                                </m:r>
                                <m:r>
                                  <m:rPr>
                                    <m:sty m:val="p"/>
                                  </m:rPr>
                                  <a:rPr lang="en-US" b="0" i="1" smtClean="0">
                                    <a:latin typeface="Cambria Math" panose="02040503050406030204" pitchFamily="18" charset="0"/>
                                  </a:rPr>
                                  <m:t>ABC</m:t>
                                </m:r>
                                <m:r>
                                  <a:rPr lang="en-US" b="0" i="1" smtClean="0">
                                    <a:latin typeface="Cambria Math" panose="02040503050406030204" pitchFamily="18" charset="0"/>
                                  </a:rPr>
                                  <m:t>=180−</m:t>
                                </m:r>
                                <m:r>
                                  <m:rPr>
                                    <m:sty m:val="p"/>
                                  </m:rPr>
                                  <a:rPr lang="en-US" b="0" i="1" smtClean="0">
                                    <a:latin typeface="Cambria Math" panose="02040503050406030204" pitchFamily="18" charset="0"/>
                                  </a:rPr>
                                  <m:t>α</m:t>
                                </m:r>
                              </m:oMath>
                            </m:oMathPara>
                          </a14:m>
                          <a:endParaRPr lang="en-US" baseline="-25000" dirty="0"/>
                        </a:p>
                      </a:txBody>
                      <a:tcPr/>
                    </a:tc>
                    <a:extLst>
                      <a:ext uri="{0D108BD9-81ED-4DB2-BD59-A6C34878D82A}">
                        <a16:rowId xmlns:a16="http://schemas.microsoft.com/office/drawing/2014/main" val="81032163"/>
                      </a:ext>
                    </a:extLst>
                  </a:tr>
                  <a:tr h="370840">
                    <a:tc>
                      <a:txBody>
                        <a:bodyPr/>
                        <a:lstStyle/>
                        <a:p>
                          <a:pPr marL="0" algn="r" defTabSz="914400" rtl="1" eaLnBrk="1" latinLnBrk="0" hangingPunct="1"/>
                          <a:r>
                            <a:rPr lang="he-IL" dirty="0"/>
                            <a:t>סכום זוויות צמודות הוא 180 מעלות. + כלל המעבר.</a:t>
                          </a:r>
                          <a:endParaRPr lang="en-US" dirty="0"/>
                        </a:p>
                      </a:txBody>
                      <a:tcPr/>
                    </a:tc>
                    <a:tc>
                      <a:txBody>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he-IL" b="0" i="1" smtClean="0">
                                    <a:latin typeface="Cambria Math" panose="02040503050406030204" pitchFamily="18" charset="0"/>
                                  </a:rPr>
                                  <m:t>∠</m:t>
                                </m:r>
                                <m:r>
                                  <m:rPr>
                                    <m:sty m:val="p"/>
                                  </m:rPr>
                                  <a:rPr lang="en-US" b="0" i="1" smtClean="0">
                                    <a:latin typeface="Cambria Math" panose="02040503050406030204" pitchFamily="18" charset="0"/>
                                  </a:rPr>
                                  <m:t>FBA</m:t>
                                </m:r>
                                <m:r>
                                  <a:rPr lang="en-US" b="0" i="1" smtClean="0">
                                    <a:latin typeface="Cambria Math" panose="02040503050406030204" pitchFamily="18" charset="0"/>
                                  </a:rPr>
                                  <m:t>=</m:t>
                                </m:r>
                                <m:r>
                                  <m:rPr>
                                    <m:sty m:val="p"/>
                                  </m:rPr>
                                  <a:rPr lang="en-US" b="0" i="1" smtClean="0">
                                    <a:latin typeface="Cambria Math" panose="02040503050406030204" pitchFamily="18" charset="0"/>
                                  </a:rPr>
                                  <m:t>α</m:t>
                                </m:r>
                                <m:r>
                                  <a:rPr lang="en-US" b="0" i="1" smtClean="0">
                                    <a:latin typeface="Cambria Math" panose="02040503050406030204" pitchFamily="18" charset="0"/>
                                  </a:rPr>
                                  <m:t>=∠</m:t>
                                </m:r>
                                <m:r>
                                  <m:rPr>
                                    <m:sty m:val="p"/>
                                  </m:rPr>
                                  <a:rPr lang="en-US" b="0" i="1" smtClean="0">
                                    <a:latin typeface="Cambria Math" panose="02040503050406030204" pitchFamily="18" charset="0"/>
                                  </a:rPr>
                                  <m:t>ADC</m:t>
                                </m:r>
                              </m:oMath>
                            </m:oMathPara>
                          </a14:m>
                          <a:endParaRPr lang="en-US" baseline="0" dirty="0"/>
                        </a:p>
                      </a:txBody>
                      <a:tcPr/>
                    </a:tc>
                    <a:extLst>
                      <a:ext uri="{0D108BD9-81ED-4DB2-BD59-A6C34878D82A}">
                        <a16:rowId xmlns:a16="http://schemas.microsoft.com/office/drawing/2014/main" val="3299113557"/>
                      </a:ext>
                    </a:extLst>
                  </a:tr>
                  <a:tr h="370840">
                    <a:tc>
                      <a:txBody>
                        <a:bodyPr/>
                        <a:lstStyle/>
                        <a:p>
                          <a:pPr marL="0" algn="r" defTabSz="914400" rtl="1" eaLnBrk="1" latinLnBrk="0" hangingPunct="1"/>
                          <a:r>
                            <a:rPr lang="he-IL" b="1" dirty="0"/>
                            <a:t>ע״פ משפט הדמיון ז.ז. (</a:t>
                          </a:r>
                          <a:r>
                            <a:rPr lang="he-IL" b="1" dirty="0" err="1"/>
                            <a:t>מ.ש.ל</a:t>
                          </a:r>
                          <a:r>
                            <a:rPr lang="he-IL" b="1" dirty="0"/>
                            <a:t> 1)</a:t>
                          </a:r>
                          <a:endParaRPr lang="en-US" b="1" dirty="0"/>
                        </a:p>
                      </a:txBody>
                      <a:tcPr/>
                    </a:tc>
                    <a:tc>
                      <a:txBody>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he-IL" b="1" i="1" smtClean="0">
                                    <a:latin typeface="Cambria Math" panose="02040503050406030204" pitchFamily="18" charset="0"/>
                                  </a:rPr>
                                  <m:t>△</m:t>
                                </m:r>
                                <m:r>
                                  <a:rPr lang="en-US" b="1" i="1" smtClean="0">
                                    <a:latin typeface="Cambria Math" panose="02040503050406030204" pitchFamily="18" charset="0"/>
                                  </a:rPr>
                                  <m:t>𝑨𝑪𝑫</m:t>
                                </m:r>
                                <m:r>
                                  <a:rPr lang="en-US" b="1" i="1" smtClean="0">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𝑨𝑭𝑩</m:t>
                                </m:r>
                              </m:oMath>
                            </m:oMathPara>
                          </a14:m>
                          <a:endParaRPr lang="en-US" b="1" dirty="0"/>
                        </a:p>
                        <a:p>
                          <a:pPr marL="0" algn="r" defTabSz="914400" rtl="1" eaLnBrk="1" latinLnBrk="0" hangingPunct="1"/>
                          <a:endParaRPr lang="en-US" b="1" baseline="0" dirty="0"/>
                        </a:p>
                      </a:txBody>
                      <a:tcPr/>
                    </a:tc>
                    <a:extLst>
                      <a:ext uri="{0D108BD9-81ED-4DB2-BD59-A6C34878D82A}">
                        <a16:rowId xmlns:a16="http://schemas.microsoft.com/office/drawing/2014/main" val="3255854461"/>
                      </a:ext>
                    </a:extLst>
                  </a:tr>
                </a:tbl>
              </a:graphicData>
            </a:graphic>
          </p:graphicFrame>
        </mc:Choice>
        <mc:Fallback xmlns="">
          <p:graphicFrame>
            <p:nvGraphicFramePr>
              <p:cNvPr id="66" name="Table 65">
                <a:extLst>
                  <a:ext uri="{FF2B5EF4-FFF2-40B4-BE49-F238E27FC236}">
                    <a16:creationId xmlns:a16="http://schemas.microsoft.com/office/drawing/2014/main" id="{162DF185-0354-CD9B-FEC9-E8830B6F7C22}"/>
                  </a:ext>
                </a:extLst>
              </p:cNvPr>
              <p:cNvGraphicFramePr>
                <a:graphicFrameLocks noGrp="1"/>
              </p:cNvGraphicFramePr>
              <p:nvPr>
                <p:extLst>
                  <p:ext uri="{D42A27DB-BD31-4B8C-83A1-F6EECF244321}">
                    <p14:modId xmlns:p14="http://schemas.microsoft.com/office/powerpoint/2010/main" val="3474376953"/>
                  </p:ext>
                </p:extLst>
              </p:nvPr>
            </p:nvGraphicFramePr>
            <p:xfrm>
              <a:off x="2159322" y="2517934"/>
              <a:ext cx="8128000" cy="39471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43494528"/>
                        </a:ext>
                      </a:extLst>
                    </a:gridCol>
                    <a:gridCol w="4064000">
                      <a:extLst>
                        <a:ext uri="{9D8B030D-6E8A-4147-A177-3AD203B41FA5}">
                          <a16:colId xmlns:a16="http://schemas.microsoft.com/office/drawing/2014/main" val="3802088943"/>
                        </a:ext>
                      </a:extLst>
                    </a:gridCol>
                  </a:tblGrid>
                  <a:tr h="370840">
                    <a:tc>
                      <a:txBody>
                        <a:bodyPr/>
                        <a:lstStyle/>
                        <a:p>
                          <a:pPr marL="0" algn="r" defTabSz="914400" rtl="1" eaLnBrk="1" latinLnBrk="0" hangingPunct="1"/>
                          <a:r>
                            <a:rPr lang="he-IL" dirty="0"/>
                            <a:t>נימוק</a:t>
                          </a:r>
                          <a:endParaRPr lang="en-US" dirty="0"/>
                        </a:p>
                      </a:txBody>
                      <a:tcPr/>
                    </a:tc>
                    <a:tc>
                      <a:txBody>
                        <a:bodyPr/>
                        <a:lstStyle/>
                        <a:p>
                          <a:pPr marL="0" algn="r" defTabSz="914400" rtl="1" eaLnBrk="1" latinLnBrk="0" hangingPunct="1"/>
                          <a:r>
                            <a:rPr lang="he-IL" dirty="0"/>
                            <a:t>טענה</a:t>
                          </a:r>
                          <a:endParaRPr lang="en-US" dirty="0"/>
                        </a:p>
                      </a:txBody>
                      <a:tcPr/>
                    </a:tc>
                    <a:extLst>
                      <a:ext uri="{0D108BD9-81ED-4DB2-BD59-A6C34878D82A}">
                        <a16:rowId xmlns:a16="http://schemas.microsoft.com/office/drawing/2014/main" val="1866950412"/>
                      </a:ext>
                    </a:extLst>
                  </a:tr>
                  <a:tr h="370840">
                    <a:tc>
                      <a:txBody>
                        <a:bodyPr/>
                        <a:lstStyle/>
                        <a:p>
                          <a:pPr marL="0" algn="r" defTabSz="914400" rtl="1" eaLnBrk="1" latinLnBrk="0" hangingPunct="1"/>
                          <a:r>
                            <a:rPr lang="he-IL" dirty="0"/>
                            <a:t>נתון.</a:t>
                          </a:r>
                          <a:endParaRPr lang="en-US" dirty="0"/>
                        </a:p>
                      </a:txBody>
                      <a:tcPr/>
                    </a:tc>
                    <a:tc>
                      <a:txBody>
                        <a:bodyPr/>
                        <a:lstStyle/>
                        <a:p>
                          <a:pPr marL="0" algn="r" defTabSz="914400" rtl="1" eaLnBrk="1" latinLnBrk="0" hangingPunct="1"/>
                          <a:r>
                            <a:rPr lang="en-US" dirty="0"/>
                            <a:t>AD</a:t>
                          </a:r>
                          <a:r>
                            <a:rPr lang="he-IL" dirty="0"/>
                            <a:t> קוטר במעגל החוסם את המרובע </a:t>
                          </a:r>
                          <a:r>
                            <a:rPr lang="en-US" dirty="0"/>
                            <a:t>ABCD</a:t>
                          </a:r>
                        </a:p>
                      </a:txBody>
                      <a:tcPr/>
                    </a:tc>
                    <a:extLst>
                      <a:ext uri="{0D108BD9-81ED-4DB2-BD59-A6C34878D82A}">
                        <a16:rowId xmlns:a16="http://schemas.microsoft.com/office/drawing/2014/main" val="525137072"/>
                      </a:ext>
                    </a:extLst>
                  </a:tr>
                  <a:tr h="914400">
                    <a:tc>
                      <a:txBody>
                        <a:bodyPr/>
                        <a:lstStyle/>
                        <a:p>
                          <a:pPr marL="0" algn="r" defTabSz="914400" rtl="1" eaLnBrk="1" latinLnBrk="0" hangingPunct="1"/>
                          <a:r>
                            <a:rPr lang="he-IL" dirty="0"/>
                            <a:t>נתון. + זווית היקפית במעגל הנשענת על קוטרו, בהכרח הינה זווית ישרה. + כלל המעבר.</a:t>
                          </a:r>
                          <a:endParaRPr lang="en-US" dirty="0"/>
                        </a:p>
                      </a:txBody>
                      <a:tcPr/>
                    </a:tc>
                    <a:tc>
                      <a:txBody>
                        <a:bodyPr/>
                        <a:lstStyle/>
                        <a:p>
                          <a:endParaRPr lang="en-US"/>
                        </a:p>
                      </a:txBody>
                      <a:tcPr>
                        <a:blipFill>
                          <a:blip r:embed="rId2"/>
                          <a:stretch>
                            <a:fillRect l="-100625" t="-86111" r="-625" b="-252778"/>
                          </a:stretch>
                        </a:blipFill>
                      </a:tcPr>
                    </a:tc>
                    <a:extLst>
                      <a:ext uri="{0D108BD9-81ED-4DB2-BD59-A6C34878D82A}">
                        <a16:rowId xmlns:a16="http://schemas.microsoft.com/office/drawing/2014/main" val="2632848104"/>
                      </a:ext>
                    </a:extLst>
                  </a:tr>
                  <a:tr h="370840">
                    <a:tc>
                      <a:txBody>
                        <a:bodyPr/>
                        <a:lstStyle/>
                        <a:p>
                          <a:pPr marL="0" algn="just" defTabSz="914400" rtl="1" eaLnBrk="1" latinLnBrk="0" hangingPunct="1"/>
                          <a:r>
                            <a:rPr lang="he-IL" dirty="0"/>
                            <a:t>סימון.</a:t>
                          </a:r>
                          <a:endParaRPr lang="en-US" dirty="0"/>
                        </a:p>
                      </a:txBody>
                      <a:tcPr/>
                    </a:tc>
                    <a:tc>
                      <a:txBody>
                        <a:bodyPr/>
                        <a:lstStyle/>
                        <a:p>
                          <a:endParaRPr lang="en-US"/>
                        </a:p>
                      </a:txBody>
                      <a:tcPr>
                        <a:blipFill>
                          <a:blip r:embed="rId2"/>
                          <a:stretch>
                            <a:fillRect l="-100625" t="-462069" r="-625" b="-527586"/>
                          </a:stretch>
                        </a:blipFill>
                      </a:tcPr>
                    </a:tc>
                    <a:extLst>
                      <a:ext uri="{0D108BD9-81ED-4DB2-BD59-A6C34878D82A}">
                        <a16:rowId xmlns:a16="http://schemas.microsoft.com/office/drawing/2014/main" val="2469289434"/>
                      </a:ext>
                    </a:extLst>
                  </a:tr>
                  <a:tr h="640080">
                    <a:tc>
                      <a:txBody>
                        <a:bodyPr/>
                        <a:lstStyle/>
                        <a:p>
                          <a:pPr marL="0" algn="r" defTabSz="914400" rtl="1" eaLnBrk="1" latinLnBrk="0" hangingPunct="1"/>
                          <a:r>
                            <a:rPr lang="he-IL" dirty="0"/>
                            <a:t>סכום כל זוג זוויות נגדיות במרובע בר חסימה במעגל הוא 180 מעלות.</a:t>
                          </a:r>
                          <a:endParaRPr lang="en-US" dirty="0"/>
                        </a:p>
                      </a:txBody>
                      <a:tcPr/>
                    </a:tc>
                    <a:tc>
                      <a:txBody>
                        <a:bodyPr/>
                        <a:lstStyle/>
                        <a:p>
                          <a:endParaRPr lang="en-US"/>
                        </a:p>
                      </a:txBody>
                      <a:tcPr>
                        <a:blipFill>
                          <a:blip r:embed="rId2"/>
                          <a:stretch>
                            <a:fillRect l="-100625" t="-319608" r="-625" b="-200000"/>
                          </a:stretch>
                        </a:blipFill>
                      </a:tcPr>
                    </a:tc>
                    <a:extLst>
                      <a:ext uri="{0D108BD9-81ED-4DB2-BD59-A6C34878D82A}">
                        <a16:rowId xmlns:a16="http://schemas.microsoft.com/office/drawing/2014/main" val="81032163"/>
                      </a:ext>
                    </a:extLst>
                  </a:tr>
                  <a:tr h="640080">
                    <a:tc>
                      <a:txBody>
                        <a:bodyPr/>
                        <a:lstStyle/>
                        <a:p>
                          <a:pPr marL="0" algn="r" defTabSz="914400" rtl="1" eaLnBrk="1" latinLnBrk="0" hangingPunct="1"/>
                          <a:r>
                            <a:rPr lang="he-IL" dirty="0"/>
                            <a:t>סכום זוויות צמודות הוא 180 מעלות. + כלל המעבר.</a:t>
                          </a:r>
                          <a:endParaRPr lang="en-US" dirty="0"/>
                        </a:p>
                      </a:txBody>
                      <a:tcPr/>
                    </a:tc>
                    <a:tc>
                      <a:txBody>
                        <a:bodyPr/>
                        <a:lstStyle/>
                        <a:p>
                          <a:endParaRPr lang="en-US"/>
                        </a:p>
                      </a:txBody>
                      <a:tcPr>
                        <a:blipFill>
                          <a:blip r:embed="rId2"/>
                          <a:stretch>
                            <a:fillRect l="-100625" t="-428000" r="-625" b="-104000"/>
                          </a:stretch>
                        </a:blipFill>
                      </a:tcPr>
                    </a:tc>
                    <a:extLst>
                      <a:ext uri="{0D108BD9-81ED-4DB2-BD59-A6C34878D82A}">
                        <a16:rowId xmlns:a16="http://schemas.microsoft.com/office/drawing/2014/main" val="3299113557"/>
                      </a:ext>
                    </a:extLst>
                  </a:tr>
                  <a:tr h="640080">
                    <a:tc>
                      <a:txBody>
                        <a:bodyPr/>
                        <a:lstStyle/>
                        <a:p>
                          <a:pPr marL="0" algn="r" defTabSz="914400" rtl="1" eaLnBrk="1" latinLnBrk="0" hangingPunct="1"/>
                          <a:r>
                            <a:rPr lang="he-IL" b="1" dirty="0"/>
                            <a:t>ע״פ משפט הדמיון ז.ז. (</a:t>
                          </a:r>
                          <a:r>
                            <a:rPr lang="he-IL" b="1" dirty="0" err="1"/>
                            <a:t>מ.ש.ל</a:t>
                          </a:r>
                          <a:r>
                            <a:rPr lang="he-IL" b="1" dirty="0"/>
                            <a:t> 1)</a:t>
                          </a:r>
                          <a:endParaRPr lang="en-US" b="1" dirty="0"/>
                        </a:p>
                      </a:txBody>
                      <a:tcPr/>
                    </a:tc>
                    <a:tc>
                      <a:txBody>
                        <a:bodyPr/>
                        <a:lstStyle/>
                        <a:p>
                          <a:endParaRPr lang="en-US"/>
                        </a:p>
                      </a:txBody>
                      <a:tcPr>
                        <a:blipFill>
                          <a:blip r:embed="rId2"/>
                          <a:stretch>
                            <a:fillRect l="-100625" t="-517647" r="-625" b="-1961"/>
                          </a:stretch>
                        </a:blipFill>
                      </a:tcPr>
                    </a:tc>
                    <a:extLst>
                      <a:ext uri="{0D108BD9-81ED-4DB2-BD59-A6C34878D82A}">
                        <a16:rowId xmlns:a16="http://schemas.microsoft.com/office/drawing/2014/main" val="3255854461"/>
                      </a:ext>
                    </a:extLst>
                  </a:tr>
                </a:tbl>
              </a:graphicData>
            </a:graphic>
          </p:graphicFrame>
        </mc:Fallback>
      </mc:AlternateContent>
    </p:spTree>
    <p:extLst>
      <p:ext uri="{BB962C8B-B14F-4D97-AF65-F5344CB8AC3E}">
        <p14:creationId xmlns:p14="http://schemas.microsoft.com/office/powerpoint/2010/main" val="243995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AF95E-973E-04EF-CDAA-CC3C3C5C9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093961-CEEB-320F-1B01-CDC5CE50C1CA}"/>
              </a:ext>
            </a:extLst>
          </p:cNvPr>
          <p:cNvSpPr>
            <a:spLocks noGrp="1"/>
          </p:cNvSpPr>
          <p:nvPr>
            <p:ph type="title"/>
          </p:nvPr>
        </p:nvSpPr>
        <p:spPr/>
        <p:txBody>
          <a:bodyPr>
            <a:normAutofit/>
          </a:bodyPr>
          <a:lstStyle/>
          <a:p>
            <a:pPr algn="ctr"/>
            <a:r>
              <a:rPr lang="he-IL" sz="2400" b="1" u="sng" dirty="0"/>
              <a:t>סיכום קצר: מה צריך לדעת בשביל השאלה הקצרה </a:t>
            </a:r>
            <a:r>
              <a:rPr lang="he-IL" sz="2400" b="1" u="sng" dirty="0" err="1"/>
              <a:t>בחדו״א</a:t>
            </a:r>
            <a:r>
              <a:rPr lang="he-IL" sz="2400" b="1" u="sng" dirty="0"/>
              <a:t>?</a:t>
            </a:r>
            <a:endParaRPr lang="en-US" sz="2400" b="1" u="sng" dirty="0"/>
          </a:p>
        </p:txBody>
      </p:sp>
      <p:sp>
        <p:nvSpPr>
          <p:cNvPr id="3" name="Content Placeholder 2">
            <a:extLst>
              <a:ext uri="{FF2B5EF4-FFF2-40B4-BE49-F238E27FC236}">
                <a16:creationId xmlns:a16="http://schemas.microsoft.com/office/drawing/2014/main" id="{1DA6A9CC-0D06-A154-FC82-5B92B0D18106}"/>
              </a:ext>
            </a:extLst>
          </p:cNvPr>
          <p:cNvSpPr>
            <a:spLocks noGrp="1"/>
          </p:cNvSpPr>
          <p:nvPr>
            <p:ph idx="1"/>
          </p:nvPr>
        </p:nvSpPr>
        <p:spPr>
          <a:xfrm>
            <a:off x="124691" y="1825624"/>
            <a:ext cx="11790217" cy="4838411"/>
          </a:xfrm>
        </p:spPr>
        <p:txBody>
          <a:bodyPr>
            <a:normAutofit fontScale="70000" lnSpcReduction="20000"/>
          </a:bodyPr>
          <a:lstStyle/>
          <a:p>
            <a:pPr algn="r" defTabSz="914400" rtl="1" eaLnBrk="1" latinLnBrk="0" hangingPunct="1">
              <a:lnSpc>
                <a:spcPct val="90000"/>
              </a:lnSpc>
              <a:spcBef>
                <a:spcPts val="1000"/>
              </a:spcBef>
              <a:buFont typeface="Wingdings" pitchFamily="2" charset="2"/>
              <a:buChar char="ü"/>
            </a:pPr>
            <a:r>
              <a:rPr lang="he-IL" dirty="0"/>
              <a:t> מציאת תחום הגדרה לפונקציית פולינום, שורש ומנה</a:t>
            </a:r>
          </a:p>
          <a:p>
            <a:pPr algn="r" defTabSz="914400" rtl="1" eaLnBrk="1" latinLnBrk="0" hangingPunct="1">
              <a:lnSpc>
                <a:spcPct val="90000"/>
              </a:lnSpc>
              <a:spcBef>
                <a:spcPts val="1000"/>
              </a:spcBef>
              <a:buFont typeface="Wingdings" pitchFamily="2" charset="2"/>
              <a:buChar char="ü"/>
            </a:pPr>
            <a:r>
              <a:rPr lang="he-IL" dirty="0"/>
              <a:t> מציאת אסימפטוטות אנכיות ואופקיות לפונקציות פולינום, שורש ומנה</a:t>
            </a:r>
          </a:p>
          <a:p>
            <a:pPr algn="r" defTabSz="914400" rtl="1" eaLnBrk="1" latinLnBrk="0" hangingPunct="1">
              <a:lnSpc>
                <a:spcPct val="90000"/>
              </a:lnSpc>
              <a:spcBef>
                <a:spcPts val="1000"/>
              </a:spcBef>
              <a:buFont typeface="Wingdings" pitchFamily="2" charset="2"/>
              <a:buChar char="ü"/>
            </a:pPr>
            <a:r>
              <a:rPr lang="he-IL" dirty="0"/>
              <a:t> חקירה מלאה של פונקציות פולינום, שורש ומנה – נקודות חיתוך עם הצירים, חישוב נגזרת, מציאת וסיווג נקודות קיצון, תחומי עלייה וירידה, תחומי חיוביות ושליליות, נקודות פיתול, תחומי קעירות ותחומי קמירות.</a:t>
            </a:r>
          </a:p>
          <a:p>
            <a:pPr algn="r" defTabSz="914400" rtl="1" eaLnBrk="1" latinLnBrk="0" hangingPunct="1">
              <a:lnSpc>
                <a:spcPct val="90000"/>
              </a:lnSpc>
              <a:spcBef>
                <a:spcPts val="1000"/>
              </a:spcBef>
              <a:buFont typeface="Wingdings" pitchFamily="2" charset="2"/>
              <a:buChar char="ü"/>
            </a:pPr>
            <a:r>
              <a:rPr lang="he-IL" dirty="0"/>
              <a:t> המרת מידע מתמטי לסקיצה (המרת החקירה לשרטוט)</a:t>
            </a:r>
          </a:p>
          <a:p>
            <a:pPr algn="r" defTabSz="914400" rtl="1" eaLnBrk="1" latinLnBrk="0" hangingPunct="1">
              <a:lnSpc>
                <a:spcPct val="90000"/>
              </a:lnSpc>
              <a:spcBef>
                <a:spcPts val="1000"/>
              </a:spcBef>
              <a:buFont typeface="Wingdings" pitchFamily="2" charset="2"/>
              <a:buChar char="ü"/>
            </a:pPr>
            <a:r>
              <a:rPr lang="he-IL" dirty="0"/>
              <a:t> קשר בין גרף הפונקציה לנגזרתה</a:t>
            </a:r>
          </a:p>
          <a:p>
            <a:pPr algn="r" defTabSz="914400" rtl="1" eaLnBrk="1" latinLnBrk="0" hangingPunct="1">
              <a:lnSpc>
                <a:spcPct val="90000"/>
              </a:lnSpc>
              <a:spcBef>
                <a:spcPts val="1000"/>
              </a:spcBef>
              <a:buFont typeface="Wingdings" pitchFamily="2" charset="2"/>
              <a:buChar char="ü"/>
            </a:pPr>
            <a:r>
              <a:rPr lang="he-IL" dirty="0"/>
              <a:t> בעיות משיקים</a:t>
            </a:r>
          </a:p>
          <a:p>
            <a:pPr algn="r" defTabSz="914400" rtl="1" eaLnBrk="1" latinLnBrk="0" hangingPunct="1">
              <a:lnSpc>
                <a:spcPct val="90000"/>
              </a:lnSpc>
              <a:spcBef>
                <a:spcPts val="1000"/>
              </a:spcBef>
              <a:buFont typeface="Wingdings" pitchFamily="2" charset="2"/>
              <a:buChar char="ü"/>
            </a:pPr>
            <a:r>
              <a:rPr lang="he-IL" dirty="0"/>
              <a:t> זוגיות ואי-זוגיות</a:t>
            </a:r>
          </a:p>
          <a:p>
            <a:pPr algn="r" defTabSz="914400" rtl="1" eaLnBrk="1" latinLnBrk="0" hangingPunct="1">
              <a:lnSpc>
                <a:spcPct val="90000"/>
              </a:lnSpc>
              <a:spcBef>
                <a:spcPts val="1000"/>
              </a:spcBef>
              <a:buFont typeface="Wingdings" pitchFamily="2" charset="2"/>
              <a:buChar char="ü"/>
            </a:pPr>
            <a:r>
              <a:rPr lang="he-IL" dirty="0"/>
              <a:t> טרנספורמציות</a:t>
            </a:r>
          </a:p>
          <a:p>
            <a:pPr algn="r" defTabSz="914400" rtl="1" eaLnBrk="1" latinLnBrk="0" hangingPunct="1">
              <a:lnSpc>
                <a:spcPct val="90000"/>
              </a:lnSpc>
              <a:spcBef>
                <a:spcPts val="1000"/>
              </a:spcBef>
              <a:buFont typeface="Wingdings" pitchFamily="2" charset="2"/>
              <a:buChar char="ü"/>
            </a:pPr>
            <a:r>
              <a:rPr lang="he-IL" dirty="0"/>
              <a:t> מציאת מספר פתרונות של משוואה לפי סקיצה (מס׳ נקודות החיתוך = מס׳ הפתרונות)</a:t>
            </a:r>
          </a:p>
          <a:p>
            <a:pPr algn="r" defTabSz="914400" rtl="1" eaLnBrk="1" latinLnBrk="0" hangingPunct="1">
              <a:lnSpc>
                <a:spcPct val="90000"/>
              </a:lnSpc>
              <a:spcBef>
                <a:spcPts val="1000"/>
              </a:spcBef>
              <a:buFont typeface="Wingdings" pitchFamily="2" charset="2"/>
              <a:buChar char="ü"/>
            </a:pPr>
            <a:r>
              <a:rPr lang="he-IL" dirty="0"/>
              <a:t> אינטגרלים בלתי מסוימים של פונקציות פולינום ומנה</a:t>
            </a:r>
          </a:p>
          <a:p>
            <a:pPr algn="r" defTabSz="914400" rtl="1" eaLnBrk="1" latinLnBrk="0" hangingPunct="1">
              <a:lnSpc>
                <a:spcPct val="90000"/>
              </a:lnSpc>
              <a:spcBef>
                <a:spcPts val="1000"/>
              </a:spcBef>
              <a:buFont typeface="Wingdings" pitchFamily="2" charset="2"/>
              <a:buChar char="ü"/>
            </a:pPr>
            <a:r>
              <a:rPr lang="he-IL" dirty="0"/>
              <a:t> אינטגרלים מסוימים של פונקציות פולינום ומנה</a:t>
            </a:r>
          </a:p>
          <a:p>
            <a:pPr algn="r" defTabSz="914400" rtl="1" eaLnBrk="1" latinLnBrk="0" hangingPunct="1">
              <a:lnSpc>
                <a:spcPct val="90000"/>
              </a:lnSpc>
              <a:spcBef>
                <a:spcPts val="1000"/>
              </a:spcBef>
              <a:buFont typeface="Wingdings" pitchFamily="2" charset="2"/>
              <a:buChar char="ü"/>
            </a:pPr>
            <a:r>
              <a:rPr lang="he-IL" dirty="0"/>
              <a:t> אינטגרל צובר שטח עבור פונקציות פולינום ומנה</a:t>
            </a:r>
          </a:p>
          <a:p>
            <a:pPr algn="r" defTabSz="914400" rtl="1" eaLnBrk="1" latinLnBrk="0" hangingPunct="1">
              <a:lnSpc>
                <a:spcPct val="90000"/>
              </a:lnSpc>
              <a:spcBef>
                <a:spcPts val="1000"/>
              </a:spcBef>
              <a:buFont typeface="Wingdings" pitchFamily="2" charset="2"/>
              <a:buChar char="ü"/>
            </a:pPr>
            <a:r>
              <a:rPr lang="he-IL" dirty="0"/>
              <a:t> מציאת פרמטרים באמצעות נתונים מכל הנושאים הנתונים לעיל</a:t>
            </a:r>
          </a:p>
        </p:txBody>
      </p:sp>
    </p:spTree>
    <p:extLst>
      <p:ext uri="{BB962C8B-B14F-4D97-AF65-F5344CB8AC3E}">
        <p14:creationId xmlns:p14="http://schemas.microsoft.com/office/powerpoint/2010/main" val="2709899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7741-0E14-947F-99B4-B38F6E095DD3}"/>
              </a:ext>
            </a:extLst>
          </p:cNvPr>
          <p:cNvSpPr>
            <a:spLocks noGrp="1"/>
          </p:cNvSpPr>
          <p:nvPr>
            <p:ph type="ctrTitle"/>
          </p:nvPr>
        </p:nvSpPr>
        <p:spPr>
          <a:xfrm>
            <a:off x="1524000" y="2973429"/>
            <a:ext cx="9144000" cy="911142"/>
          </a:xfrm>
        </p:spPr>
        <p:txBody>
          <a:bodyPr>
            <a:normAutofit fontScale="90000"/>
          </a:bodyPr>
          <a:lstStyle/>
          <a:p>
            <a:r>
              <a:rPr lang="he-IL" dirty="0"/>
              <a:t>סדרות</a:t>
            </a:r>
            <a:endParaRPr lang="en-US" dirty="0"/>
          </a:p>
        </p:txBody>
      </p:sp>
    </p:spTree>
    <p:extLst>
      <p:ext uri="{BB962C8B-B14F-4D97-AF65-F5344CB8AC3E}">
        <p14:creationId xmlns:p14="http://schemas.microsoft.com/office/powerpoint/2010/main" val="2458215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5AB9-F807-F16F-0934-61A5E37100CA}"/>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64F44F8-D129-29FB-7A41-5906DAE6BF7C}"/>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הערה – במיקוד שאגת הארי קיץ 2026 הוחלט כי לא תשולב שאלה אינדוקטיבית בשאלת הסדרות. כמו כן, סדרות חשבוניות אינן חלק מן המיקוד כפי שהוחלט קודם לכן, עוד ב-2025. </a:t>
                </a:r>
              </a:p>
              <a:p>
                <a:pPr marL="0" indent="0" algn="r" defTabSz="914400" rtl="1" eaLnBrk="1" latinLnBrk="0" hangingPunct="1">
                  <a:lnSpc>
                    <a:spcPct val="90000"/>
                  </a:lnSpc>
                  <a:spcBef>
                    <a:spcPts val="1000"/>
                  </a:spcBef>
                  <a:buNone/>
                </a:pPr>
                <a:endParaRPr lang="he-IL" dirty="0"/>
              </a:p>
              <a:p>
                <a:pPr marL="0" indent="0" algn="r" rtl="1">
                  <a:buNone/>
                </a:pPr>
                <a:r>
                  <a:rPr lang="he-IL" dirty="0"/>
                  <a:t>בסעיפים הראשונים בשאלת הסדרות לרוב פותחים במציאת מידע בסיסי על הסדרה – מנת הסדרה, ערכם של איברים מסוימים בסדרה וסכום הסדרה. מכיוון שסדרות המוגדרות באמצעות כלל נסיגה ירדו מן המיקוד, בהכרח על מנת למצוא מנת סדרה יהיה למצוא את היחס בין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r>
                          <a:rPr lang="en-US" b="0" i="1" smtClean="0">
                            <a:latin typeface="Cambria Math" panose="02040503050406030204" pitchFamily="18" charset="0"/>
                          </a:rPr>
                          <m:t>+1</m:t>
                        </m:r>
                      </m:sub>
                    </m:sSub>
                  </m:oMath>
                </a14:m>
                <a:r>
                  <a:rPr lang="he-IL" dirty="0"/>
                  <a:t> לבין </a:t>
                </a:r>
                <a14:m>
                  <m:oMath xmlns:m="http://schemas.openxmlformats.org/officeDocument/2006/math">
                    <m:sSub>
                      <m:sSubPr>
                        <m:ctrlPr>
                          <a:rPr lang="en-US" b="0" i="1" smtClean="0">
                            <a:latin typeface="Cambria Math" panose="02040503050406030204" pitchFamily="18" charset="0"/>
                          </a:rPr>
                        </m:ctrlPr>
                      </m:sSubPr>
                      <m:e>
                        <m:r>
                          <a:rPr lang="he-IL" b="0" i="1" smtClean="0">
                            <a:latin typeface="Cambria Math" panose="02040503050406030204" pitchFamily="18" charset="0"/>
                          </a:rPr>
                          <m:t>𝑎</m:t>
                        </m:r>
                      </m:e>
                      <m:sub>
                        <m:r>
                          <a:rPr lang="en-US" b="0" i="1" smtClean="0">
                            <a:latin typeface="Cambria Math" panose="02040503050406030204" pitchFamily="18" charset="0"/>
                          </a:rPr>
                          <m:t>𝑛</m:t>
                        </m:r>
                      </m:sub>
                    </m:sSub>
                  </m:oMath>
                </a14:m>
                <a:r>
                  <a:rPr lang="he-IL" dirty="0"/>
                  <a:t>. </a:t>
                </a:r>
              </a:p>
            </p:txBody>
          </p:sp>
        </mc:Choice>
        <mc:Fallback xmlns="">
          <p:sp>
            <p:nvSpPr>
              <p:cNvPr id="3" name="Content Placeholder 2">
                <a:extLst>
                  <a:ext uri="{FF2B5EF4-FFF2-40B4-BE49-F238E27FC236}">
                    <a16:creationId xmlns:a16="http://schemas.microsoft.com/office/drawing/2014/main" id="{B64F44F8-D129-29FB-7A41-5906DAE6BF7C}"/>
                  </a:ext>
                </a:extLst>
              </p:cNvPr>
              <p:cNvSpPr>
                <a:spLocks noGrp="1" noRot="1" noChangeAspect="1" noMove="1" noResize="1" noEditPoints="1" noAdjustHandles="1" noChangeArrowheads="1" noChangeShapeType="1" noTextEdit="1"/>
              </p:cNvSpPr>
              <p:nvPr>
                <p:ph idx="1"/>
              </p:nvPr>
            </p:nvSpPr>
            <p:spPr>
              <a:blipFill>
                <a:blip r:embed="rId2"/>
                <a:stretch>
                  <a:fillRect l="-1086" t="-2616" r="-1086"/>
                </a:stretch>
              </a:blipFill>
            </p:spPr>
            <p:txBody>
              <a:bodyPr/>
              <a:lstStyle/>
              <a:p>
                <a:r>
                  <a:rPr lang="en-US">
                    <a:noFill/>
                  </a:rPr>
                  <a:t> </a:t>
                </a:r>
              </a:p>
            </p:txBody>
          </p:sp>
        </mc:Fallback>
      </mc:AlternateContent>
    </p:spTree>
    <p:extLst>
      <p:ext uri="{BB962C8B-B14F-4D97-AF65-F5344CB8AC3E}">
        <p14:creationId xmlns:p14="http://schemas.microsoft.com/office/powerpoint/2010/main" val="1398380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0A8C-5287-0D7F-5B5F-A737C038D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40937-429C-29A2-8BE3-3DFDFBA9C985}"/>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p:sp>
        <p:nvSpPr>
          <p:cNvPr id="3" name="Content Placeholder 2">
            <a:extLst>
              <a:ext uri="{FF2B5EF4-FFF2-40B4-BE49-F238E27FC236}">
                <a16:creationId xmlns:a16="http://schemas.microsoft.com/office/drawing/2014/main" id="{A6471EE7-1EA9-37EB-2E1C-0D09D59C605D}"/>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דוגמה לסעיף א׳ בנושא: (הערה – השאלה הנוכחית תתגלגל ותימשך לאורך השקפים)</a:t>
            </a:r>
          </a:p>
        </p:txBody>
      </p:sp>
      <p:pic>
        <p:nvPicPr>
          <p:cNvPr id="4" name="Picture 3">
            <a:extLst>
              <a:ext uri="{FF2B5EF4-FFF2-40B4-BE49-F238E27FC236}">
                <a16:creationId xmlns:a16="http://schemas.microsoft.com/office/drawing/2014/main" id="{8AFE9F35-3B03-E6F5-DC97-D1E138B43878}"/>
              </a:ext>
            </a:extLst>
          </p:cNvPr>
          <p:cNvPicPr>
            <a:picLocks noChangeAspect="1"/>
          </p:cNvPicPr>
          <p:nvPr/>
        </p:nvPicPr>
        <p:blipFill>
          <a:blip r:embed="rId3"/>
          <a:srcRect b="78245"/>
          <a:stretch>
            <a:fillRect/>
          </a:stretch>
        </p:blipFill>
        <p:spPr>
          <a:xfrm>
            <a:off x="2033295" y="3147974"/>
            <a:ext cx="8125410" cy="1706640"/>
          </a:xfrm>
          <a:prstGeom prst="rect">
            <a:avLst/>
          </a:prstGeom>
        </p:spPr>
      </p:pic>
    </p:spTree>
    <p:extLst>
      <p:ext uri="{BB962C8B-B14F-4D97-AF65-F5344CB8AC3E}">
        <p14:creationId xmlns:p14="http://schemas.microsoft.com/office/powerpoint/2010/main" val="513681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775EF-68D5-D714-FDDF-1B9D967E44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69579-8DC8-135F-0945-A57AFD6E6ACA}"/>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46CFA1-A75C-9AD7-DC34-28894BC63FE9}"/>
                  </a:ext>
                </a:extLst>
              </p:cNvPr>
              <p:cNvSpPr>
                <a:spLocks noGrp="1"/>
              </p:cNvSpPr>
              <p:nvPr>
                <p:ph idx="1"/>
              </p:nvPr>
            </p:nvSpPr>
            <p:spPr/>
            <p:txBody>
              <a:bodyPr>
                <a:normAutofit fontScale="85000" lnSpcReduction="20000"/>
              </a:bodyPr>
              <a:lstStyle/>
              <a:p>
                <a:pPr marL="0" indent="0" algn="r" defTabSz="914400" rtl="1" eaLnBrk="1" latinLnBrk="0" hangingPunct="1">
                  <a:lnSpc>
                    <a:spcPct val="90000"/>
                  </a:lnSpc>
                  <a:spcBef>
                    <a:spcPts val="1000"/>
                  </a:spcBef>
                  <a:buNone/>
                </a:pPr>
                <a:r>
                  <a:rPr lang="he-IL" dirty="0"/>
                  <a:t>פתרון סעיף א׳:</a:t>
                </a:r>
              </a:p>
              <a:p>
                <a:pPr marL="0" indent="0" algn="r" defTabSz="914400" rtl="1" eaLnBrk="1" latinLnBrk="0" hangingPunct="1">
                  <a:lnSpc>
                    <a:spcPct val="90000"/>
                  </a:lnSpc>
                  <a:spcBef>
                    <a:spcPts val="1000"/>
                  </a:spcBef>
                  <a:buNone/>
                </a:pPr>
                <a:br>
                  <a:rPr lang="en-US" dirty="0"/>
                </a:br>
                <a:r>
                  <a:rPr lang="he-IL" dirty="0"/>
                  <a:t>נסמן את מנת הסדרה כ-</a:t>
                </a:r>
                <a:r>
                  <a:rPr lang="en-US" dirty="0"/>
                  <a:t>q</a:t>
                </a:r>
                <a:r>
                  <a:rPr lang="he-IL" dirty="0"/>
                  <a:t>. מכאן כי ניתן לפרק את המשוואות הנתונות לאבני יסוד של </a:t>
                </a:r>
                <a14:m>
                  <m:oMath xmlns:m="http://schemas.openxmlformats.org/officeDocument/2006/math">
                    <m:r>
                      <a:rPr lang="he-IL" b="0" i="0" smtClean="0">
                        <a:latin typeface="Cambria Math" panose="02040503050406030204" pitchFamily="18" charset="0"/>
                      </a:rPr>
                      <m:t>:</m:t>
                    </m:r>
                    <m:sSub>
                      <m:sSubPr>
                        <m:ctrlPr>
                          <a:rPr lang="en-US" b="0" i="1" smtClean="0">
                            <a:latin typeface="Cambria Math" panose="02040503050406030204" pitchFamily="18" charset="0"/>
                          </a:rPr>
                        </m:ctrlPr>
                      </m:sSubPr>
                      <m:e>
                        <m:r>
                          <a:rPr lang="he-IL"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𝑞</m:t>
                    </m:r>
                  </m:oMath>
                </a14:m>
                <a:endParaRPr lang="he-IL" dirty="0"/>
              </a:p>
              <a:p>
                <a:pPr marL="0" indent="0" algn="r" rtl="1">
                  <a:buNone/>
                </a:pPr>
                <a:endParaRPr lang="he-IL" dirty="0"/>
              </a:p>
              <a:p>
                <a:pPr marL="0" indent="0" algn="r" rtl="1">
                  <a:buNone/>
                </a:pPr>
                <a14:m>
                  <m:oMathPara xmlns:m="http://schemas.openxmlformats.org/officeDocument/2006/math">
                    <m:oMathParaPr>
                      <m:jc m:val="centerGroup"/>
                    </m:oMathParaPr>
                    <m:oMath xmlns:m="http://schemas.openxmlformats.org/officeDocument/2006/math">
                      <m:f>
                        <m:fPr>
                          <m:ctrlPr>
                            <a:rPr lang="he-IL" b="0" i="1" smtClean="0">
                              <a:latin typeface="Cambria Math" panose="02040503050406030204" pitchFamily="18" charset="0"/>
                            </a:rPr>
                          </m:ctrlPr>
                        </m:fPr>
                        <m:num>
                          <m:sSub>
                            <m:sSubPr>
                              <m:ctrlPr>
                                <a:rPr lang="he-IL" b="0" i="1" smtClean="0">
                                  <a:latin typeface="Cambria Math" panose="02040503050406030204" pitchFamily="18" charset="0"/>
                                </a:rPr>
                              </m:ctrlPr>
                            </m:sSubPr>
                            <m:e>
                              <m:r>
                                <a:rPr lang="he-IL" b="0" i="1" smtClean="0">
                                  <a:latin typeface="Cambria Math" panose="02040503050406030204" pitchFamily="18" charset="0"/>
                                </a:rPr>
                                <m:t>𝑎</m:t>
                              </m:r>
                            </m:e>
                            <m:sub>
                              <m:r>
                                <a:rPr lang="he-IL" b="0" i="1" smtClean="0">
                                  <a:latin typeface="Cambria Math" panose="02040503050406030204" pitchFamily="18" charset="0"/>
                                </a:rPr>
                                <m:t>4</m:t>
                              </m:r>
                            </m:sub>
                          </m:sSub>
                        </m:num>
                        <m:den>
                          <m:sSub>
                            <m:sSubPr>
                              <m:ctrlPr>
                                <a:rPr lang="en-US" b="0" i="1" smtClean="0">
                                  <a:latin typeface="Cambria Math" panose="02040503050406030204" pitchFamily="18" charset="0"/>
                                </a:rPr>
                              </m:ctrlPr>
                            </m:sSubPr>
                            <m:e>
                              <m:r>
                                <a:rPr lang="he-IL" b="0" i="1" smtClean="0">
                                  <a:latin typeface="Cambria Math" panose="02040503050406030204" pitchFamily="18" charset="0"/>
                                </a:rPr>
                                <m:t>𝑎</m:t>
                              </m:r>
                            </m:e>
                            <m:sub>
                              <m:r>
                                <a:rPr lang="en-US" b="0" i="1" smtClean="0">
                                  <a:latin typeface="Cambria Math" panose="02040503050406030204" pitchFamily="18" charset="0"/>
                                </a:rPr>
                                <m:t>2</m:t>
                              </m:r>
                            </m:sub>
                          </m:sSub>
                        </m:den>
                      </m:f>
                      <m:r>
                        <a:rPr lang="en-US" b="0" i="1" smtClean="0">
                          <a:latin typeface="Cambria Math" panose="02040503050406030204" pitchFamily="18" charset="0"/>
                        </a:rPr>
                        <m:t>=4⇒</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3</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𝑞</m:t>
                          </m:r>
                        </m:den>
                      </m:f>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𝑞</m:t>
                      </m:r>
                      <m:r>
                        <a:rPr lang="en-US" b="0" i="1" smtClean="0">
                          <a:latin typeface="Cambria Math" panose="02040503050406030204" pitchFamily="18" charset="0"/>
                        </a:rPr>
                        <m:t>=±2</m:t>
                      </m:r>
                    </m:oMath>
                  </m:oMathPara>
                </a14:m>
                <a:br>
                  <a:rPr lang="en-US" b="0" dirty="0"/>
                </a:br>
                <a:br>
                  <a:rPr lang="en-US" b="0" dirty="0"/>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+8=</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𝑞</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3</m:t>
                          </m:r>
                        </m:sup>
                      </m:sSup>
                      <m:r>
                        <a:rPr lang="en-US" b="0" i="1" smtClean="0">
                          <a:latin typeface="Cambria Math" panose="02040503050406030204" pitchFamily="18" charset="0"/>
                        </a:rPr>
                        <m:t>=−8⇒</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4</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−8</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=−8⇒</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=2</m:t>
                              </m:r>
                            </m:e>
                            <m:e>
                              <m:r>
                                <a:rPr lang="en-US" b="0" i="1" smtClean="0">
                                  <a:latin typeface="Cambria Math" panose="02040503050406030204" pitchFamily="18" charset="0"/>
                                </a:rPr>
                                <m:t>−4</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+8</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=−8⇒</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=−2</m:t>
                              </m:r>
                            </m:e>
                          </m:eqArr>
                        </m:e>
                      </m:d>
                    </m:oMath>
                  </m:oMathPara>
                </a14:m>
                <a:endParaRPr lang="en-US" b="0" dirty="0"/>
              </a:p>
              <a:p>
                <a:pPr marL="0" indent="0" algn="r" rtl="1">
                  <a:buNone/>
                </a:pPr>
                <a:br>
                  <a:rPr lang="en-US" dirty="0"/>
                </a:br>
                <a:r>
                  <a:rPr lang="he-IL" dirty="0"/>
                  <a:t>ולכן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𝒂</m:t>
                        </m:r>
                      </m:e>
                      <m:sub>
                        <m:r>
                          <a:rPr lang="en-US" b="1" i="1" smtClean="0">
                            <a:latin typeface="Cambria Math" panose="02040503050406030204" pitchFamily="18" charset="0"/>
                          </a:rPr>
                          <m:t>𝟑</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𝒂</m:t>
                        </m:r>
                      </m:e>
                      <m:sub>
                        <m:r>
                          <a:rPr lang="en-US" b="1" i="1" smtClean="0">
                            <a:latin typeface="Cambria Math" panose="02040503050406030204" pitchFamily="18" charset="0"/>
                          </a:rPr>
                          <m:t>𝟏</m:t>
                        </m:r>
                      </m:sub>
                    </m:sSub>
                    <m:sSup>
                      <m:sSupPr>
                        <m:ctrlPr>
                          <a:rPr lang="en-US" b="1" i="1" smtClean="0">
                            <a:latin typeface="Cambria Math" panose="02040503050406030204" pitchFamily="18" charset="0"/>
                          </a:rPr>
                        </m:ctrlPr>
                      </m:sSupPr>
                      <m:e>
                        <m:r>
                          <a:rPr lang="en-US" b="1" i="1" smtClean="0">
                            <a:latin typeface="Cambria Math" panose="02040503050406030204" pitchFamily="18" charset="0"/>
                          </a:rPr>
                          <m:t>𝒒</m:t>
                        </m:r>
                      </m:e>
                      <m:sup>
                        <m:r>
                          <a:rPr lang="en-US" b="1" i="1" smtClean="0">
                            <a:latin typeface="Cambria Math" panose="02040503050406030204" pitchFamily="18" charset="0"/>
                          </a:rPr>
                          <m:t>𝟐</m:t>
                        </m:r>
                      </m:sup>
                    </m:sSup>
                    <m:r>
                      <a:rPr lang="en-US" b="1" i="1" smtClean="0">
                        <a:latin typeface="Cambria Math" panose="02040503050406030204" pitchFamily="18" charset="0"/>
                      </a:rPr>
                      <m:t>=</m:t>
                    </m:r>
                    <m:r>
                      <a:rPr lang="en-US" b="1" i="1" smtClean="0">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𝟒</m:t>
                    </m:r>
                    <m:r>
                      <a:rPr lang="en-US" b="1" i="1" smtClean="0">
                        <a:latin typeface="Cambria Math" panose="02040503050406030204" pitchFamily="18" charset="0"/>
                      </a:rPr>
                      <m:t>,    </m:t>
                    </m:r>
                    <m:d>
                      <m:dPr>
                        <m:ctrlPr>
                          <a:rPr lang="en-US" b="1" i="1" smtClean="0">
                            <a:latin typeface="Cambria Math" panose="02040503050406030204" pitchFamily="18" charset="0"/>
                          </a:rPr>
                        </m:ctrlPr>
                      </m:dPr>
                      <m:e>
                        <m:r>
                          <a:rPr lang="en-US" b="1" i="1" smtClean="0">
                            <a:latin typeface="Cambria Math" panose="02040503050406030204" pitchFamily="18" charset="0"/>
                          </a:rPr>
                          <m:t>−</m:t>
                        </m:r>
                        <m:r>
                          <a:rPr lang="en-US" b="1" i="1" smtClean="0">
                            <a:latin typeface="Cambria Math" panose="02040503050406030204" pitchFamily="18" charset="0"/>
                          </a:rPr>
                          <m:t>𝟐</m:t>
                        </m:r>
                      </m:e>
                    </m:d>
                    <m:r>
                      <a:rPr lang="en-US" b="1" i="1" smtClean="0">
                        <a:latin typeface="Cambria Math" panose="02040503050406030204" pitchFamily="18" charset="0"/>
                      </a:rPr>
                      <m:t>⋅</m:t>
                    </m:r>
                    <m:r>
                      <a:rPr lang="en-US" b="1" i="1" smtClean="0">
                        <a:latin typeface="Cambria Math" panose="02040503050406030204" pitchFamily="18" charset="0"/>
                      </a:rPr>
                      <m:t>𝟒</m:t>
                    </m:r>
                    <m:r>
                      <a:rPr lang="en-US" b="1" i="1" smtClean="0">
                        <a:latin typeface="Cambria Math" panose="02040503050406030204" pitchFamily="18" charset="0"/>
                      </a:rPr>
                      <m:t>=</m:t>
                    </m:r>
                    <m:r>
                      <a:rPr lang="en-US" b="1" i="1" smtClean="0">
                        <a:latin typeface="Cambria Math" panose="02040503050406030204" pitchFamily="18" charset="0"/>
                      </a:rPr>
                      <m:t>𝟖</m:t>
                    </m:r>
                    <m:r>
                      <a:rPr lang="en-US" b="1" i="1" smtClean="0">
                        <a:latin typeface="Cambria Math" panose="02040503050406030204" pitchFamily="18" charset="0"/>
                      </a:rPr>
                      <m:t>, −</m:t>
                    </m:r>
                    <m:r>
                      <a:rPr lang="en-US" b="1" i="1" smtClean="0">
                        <a:latin typeface="Cambria Math" panose="02040503050406030204" pitchFamily="18" charset="0"/>
                      </a:rPr>
                      <m:t>𝟖</m:t>
                    </m:r>
                  </m:oMath>
                </a14:m>
                <a:endParaRPr lang="he-IL" b="1" dirty="0"/>
              </a:p>
            </p:txBody>
          </p:sp>
        </mc:Choice>
        <mc:Fallback xmlns="">
          <p:sp>
            <p:nvSpPr>
              <p:cNvPr id="3" name="Content Placeholder 2">
                <a:extLst>
                  <a:ext uri="{FF2B5EF4-FFF2-40B4-BE49-F238E27FC236}">
                    <a16:creationId xmlns:a16="http://schemas.microsoft.com/office/drawing/2014/main" id="{6C46CFA1-A75C-9AD7-DC34-28894BC63FE9}"/>
                  </a:ext>
                </a:extLst>
              </p:cNvPr>
              <p:cNvSpPr>
                <a:spLocks noGrp="1" noRot="1" noChangeAspect="1" noMove="1" noResize="1" noEditPoints="1" noAdjustHandles="1" noChangeArrowheads="1" noChangeShapeType="1" noTextEdit="1"/>
              </p:cNvSpPr>
              <p:nvPr>
                <p:ph idx="1"/>
              </p:nvPr>
            </p:nvSpPr>
            <p:spPr>
              <a:blipFill>
                <a:blip r:embed="rId3"/>
                <a:stretch>
                  <a:fillRect t="-3198" r="-724" b="-43023"/>
                </a:stretch>
              </a:blipFill>
            </p:spPr>
            <p:txBody>
              <a:bodyPr/>
              <a:lstStyle/>
              <a:p>
                <a:r>
                  <a:rPr lang="en-US">
                    <a:noFill/>
                  </a:rPr>
                  <a:t> </a:t>
                </a:r>
              </a:p>
            </p:txBody>
          </p:sp>
        </mc:Fallback>
      </mc:AlternateContent>
    </p:spTree>
    <p:extLst>
      <p:ext uri="{BB962C8B-B14F-4D97-AF65-F5344CB8AC3E}">
        <p14:creationId xmlns:p14="http://schemas.microsoft.com/office/powerpoint/2010/main" val="1284467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38FF9-D953-C5CB-7BC9-0C9ACCCE9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A956F-688B-59E4-C3AF-349345A559F2}"/>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p:sp>
        <p:nvSpPr>
          <p:cNvPr id="3" name="Content Placeholder 2">
            <a:extLst>
              <a:ext uri="{FF2B5EF4-FFF2-40B4-BE49-F238E27FC236}">
                <a16:creationId xmlns:a16="http://schemas.microsoft.com/office/drawing/2014/main" id="{3902C409-CEDA-7895-0DB2-B0D4D53682B4}"/>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בסעיפי ב׳ לרוב מגדירים סדרה חדשה המתבססת על הסדרה אותה ניתחנו וחקרנו בסעיף א׳. לעיתים נתבקש להוכיח כי הסדרה הנדסית, לעיתים להפריך זאת – ולעיתים אף נתבקש למצוא גם כן מידע על הסדרה החדשה, ולשם כך בעקיפין ניאלץ גם להוכיח כי הסדרה החדשה הנדסית.</a:t>
            </a:r>
          </a:p>
        </p:txBody>
      </p:sp>
    </p:spTree>
    <p:extLst>
      <p:ext uri="{BB962C8B-B14F-4D97-AF65-F5344CB8AC3E}">
        <p14:creationId xmlns:p14="http://schemas.microsoft.com/office/powerpoint/2010/main" val="47401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8B9B-FD60-0DDC-5E48-7D7954224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FC6EA9-96B9-4EF7-E028-05715E5EC579}"/>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p:sp>
        <p:nvSpPr>
          <p:cNvPr id="3" name="Content Placeholder 2">
            <a:extLst>
              <a:ext uri="{FF2B5EF4-FFF2-40B4-BE49-F238E27FC236}">
                <a16:creationId xmlns:a16="http://schemas.microsoft.com/office/drawing/2014/main" id="{D8AC3562-7616-DD5A-3A15-6FDCEEBC0892}"/>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דוגמה לסעיף ב׳ בנושא: (הערה – השאלה הנוכחית תתגלגל ותימשך לאורך השקפים)</a:t>
            </a:r>
          </a:p>
        </p:txBody>
      </p:sp>
      <p:pic>
        <p:nvPicPr>
          <p:cNvPr id="4" name="Picture 3">
            <a:extLst>
              <a:ext uri="{FF2B5EF4-FFF2-40B4-BE49-F238E27FC236}">
                <a16:creationId xmlns:a16="http://schemas.microsoft.com/office/drawing/2014/main" id="{1E5A9E42-8013-40BB-54DB-A322BCEC7DC8}"/>
              </a:ext>
            </a:extLst>
          </p:cNvPr>
          <p:cNvPicPr>
            <a:picLocks noChangeAspect="1"/>
          </p:cNvPicPr>
          <p:nvPr/>
        </p:nvPicPr>
        <p:blipFill>
          <a:blip r:embed="rId3"/>
          <a:srcRect t="22085" b="49487"/>
          <a:stretch>
            <a:fillRect/>
          </a:stretch>
        </p:blipFill>
        <p:spPr>
          <a:xfrm>
            <a:off x="1588127" y="3147974"/>
            <a:ext cx="8125410" cy="2230142"/>
          </a:xfrm>
          <a:prstGeom prst="rect">
            <a:avLst/>
          </a:prstGeom>
        </p:spPr>
      </p:pic>
    </p:spTree>
    <p:extLst>
      <p:ext uri="{BB962C8B-B14F-4D97-AF65-F5344CB8AC3E}">
        <p14:creationId xmlns:p14="http://schemas.microsoft.com/office/powerpoint/2010/main" val="3926104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3AE22-ABA2-E7FB-0D6F-CCB80EA68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3AB06-2F08-7486-519E-ECA72711BDE9}"/>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56DD75-08B8-D81A-1E1D-3C245ED0C385}"/>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פתרון סעיף ב׳:</a:t>
                </a:r>
                <a:r>
                  <a:rPr lang="en-US" dirty="0"/>
                  <a:t> </a:t>
                </a:r>
                <a:endParaRPr lang="he-IL" dirty="0"/>
              </a:p>
              <a:p>
                <a:pPr marL="0" indent="0" algn="r" defTabSz="914400" rtl="1" eaLnBrk="1" latinLnBrk="0" hangingPunct="1">
                  <a:lnSpc>
                    <a:spcPct val="90000"/>
                  </a:lnSpc>
                  <a:spcBef>
                    <a:spcPts val="1000"/>
                  </a:spcBef>
                  <a:buNone/>
                </a:pPr>
                <a:r>
                  <a:rPr lang="he-IL" dirty="0"/>
                  <a:t>נתון כי הסדרה לא עולה ולא יורדת, ולכן </a:t>
                </a:r>
                <a:r>
                  <a:rPr lang="en-US" dirty="0"/>
                  <a:t>q=-2</a:t>
                </a:r>
                <a:r>
                  <a:rPr lang="he-IL" dirty="0"/>
                  <a:t>, מה שאומר כי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=−2</m:t>
                    </m:r>
                  </m:oMath>
                </a14:m>
                <a:endParaRPr lang="he-IL" dirty="0"/>
              </a:p>
              <a:p>
                <a:pPr marL="0" indent="0" algn="r" rtl="1">
                  <a:buNone/>
                </a:pPr>
                <a:br>
                  <a:rPr lang="en-US" dirty="0"/>
                </a:b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𝑛</m:t>
                              </m:r>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𝑛</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r>
                                    <a:rPr lang="en-US" b="0" i="1" smtClean="0">
                                      <a:latin typeface="Cambria Math" panose="02040503050406030204" pitchFamily="18" charset="0"/>
                                    </a:rPr>
                                    <m:t>+2</m:t>
                                  </m:r>
                                </m:sub>
                              </m:sSub>
                            </m:den>
                          </m:f>
                        </m:num>
                        <m:den>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r>
                                    <a:rPr lang="en-US" b="0" i="1" smtClean="0">
                                      <a:latin typeface="Cambria Math" panose="02040503050406030204" pitchFamily="18" charset="0"/>
                                    </a:rPr>
                                    <m:t>+1</m:t>
                                  </m:r>
                                </m:sub>
                              </m:sSub>
                            </m:den>
                          </m:f>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r>
                                <a:rPr lang="en-US" b="0" i="1" smtClean="0">
                                  <a:latin typeface="Cambria Math" panose="02040503050406030204" pitchFamily="18" charset="0"/>
                                </a:rPr>
                                <m:t>+2</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r>
                                <a:rPr lang="en-US" b="0" i="1" smtClean="0">
                                  <a:latin typeface="Cambria Math" panose="02040503050406030204" pitchFamily="18" charset="0"/>
                                </a:rPr>
                                <m:t>+2</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den>
                      </m:f>
                      <m:r>
                        <a:rPr lang="he-IL"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m:t>
                                  </m:r>
                                </m:e>
                              </m:d>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he-IL"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b="0" dirty="0"/>
              </a:p>
              <a:p>
                <a:pPr marL="0" indent="0" algn="r" rtl="1">
                  <a:buNone/>
                </a:pPr>
                <a:r>
                  <a:rPr lang="he-IL" b="1" dirty="0"/>
                  <a:t>ולכן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𝒃</m:t>
                        </m:r>
                      </m:e>
                      <m:sub>
                        <m:r>
                          <a:rPr lang="en-US" b="1" i="1" smtClean="0">
                            <a:latin typeface="Cambria Math" panose="02040503050406030204" pitchFamily="18" charset="0"/>
                          </a:rPr>
                          <m:t>𝒏</m:t>
                        </m:r>
                      </m:sub>
                    </m:sSub>
                  </m:oMath>
                </a14:m>
                <a:r>
                  <a:rPr lang="he-IL" b="1" dirty="0"/>
                  <a:t> סדרה הנדסית ומנתה </a:t>
                </a:r>
                <a14:m>
                  <m:oMath xmlns:m="http://schemas.openxmlformats.org/officeDocument/2006/math">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𝟒</m:t>
                        </m:r>
                      </m:den>
                    </m:f>
                  </m:oMath>
                </a14:m>
                <a:endParaRPr lang="he-IL" b="1" dirty="0"/>
              </a:p>
            </p:txBody>
          </p:sp>
        </mc:Choice>
        <mc:Fallback xmlns="">
          <p:sp>
            <p:nvSpPr>
              <p:cNvPr id="3" name="Content Placeholder 2">
                <a:extLst>
                  <a:ext uri="{FF2B5EF4-FFF2-40B4-BE49-F238E27FC236}">
                    <a16:creationId xmlns:a16="http://schemas.microsoft.com/office/drawing/2014/main" id="{9A56DD75-08B8-D81A-1E1D-3C245ED0C385}"/>
                  </a:ext>
                </a:extLst>
              </p:cNvPr>
              <p:cNvSpPr>
                <a:spLocks noGrp="1" noRot="1" noChangeAspect="1" noMove="1" noResize="1" noEditPoints="1" noAdjustHandles="1" noChangeArrowheads="1" noChangeShapeType="1" noTextEdit="1"/>
              </p:cNvSpPr>
              <p:nvPr>
                <p:ph idx="1"/>
              </p:nvPr>
            </p:nvSpPr>
            <p:spPr>
              <a:blipFill>
                <a:blip r:embed="rId3"/>
                <a:stretch>
                  <a:fillRect t="-2616" r="-1086"/>
                </a:stretch>
              </a:blipFill>
            </p:spPr>
            <p:txBody>
              <a:bodyPr/>
              <a:lstStyle/>
              <a:p>
                <a:r>
                  <a:rPr lang="en-US">
                    <a:noFill/>
                  </a:rPr>
                  <a:t> </a:t>
                </a:r>
              </a:p>
            </p:txBody>
          </p:sp>
        </mc:Fallback>
      </mc:AlternateContent>
    </p:spTree>
    <p:extLst>
      <p:ext uri="{BB962C8B-B14F-4D97-AF65-F5344CB8AC3E}">
        <p14:creationId xmlns:p14="http://schemas.microsoft.com/office/powerpoint/2010/main" val="3716381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3C34E-B194-A00B-D7B1-F396FD475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AC6A96-B3AB-F9BF-4E59-0E796E3155E1}"/>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p:sp>
        <p:nvSpPr>
          <p:cNvPr id="3" name="Content Placeholder 2">
            <a:extLst>
              <a:ext uri="{FF2B5EF4-FFF2-40B4-BE49-F238E27FC236}">
                <a16:creationId xmlns:a16="http://schemas.microsoft.com/office/drawing/2014/main" id="{F8870F6A-FA21-0F0D-D722-259F6A393807}"/>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בסעיפי ג׳ בדרך כלל מעמיקים בסדרה החדשה שנבנתה בסעיף ב׳, בקשר בינה לבין הסדרה המקורית, או שמא מגדירים סדרה נוספת עליה בסעיף זה גם אוספים מידע, כהכנה לסעיף ד׳ (בדרך כלל האחרון) בו יבחנו על קשר מסוים, לרוב קשר העוסק בסכומים, סכומים של איברים במקומות הזוגיים והאי-זוגיים וכד׳, בין הסדרה החדשה מסעיף ב׳ לסדרה החדשה מסעיף ג׳.</a:t>
            </a:r>
          </a:p>
        </p:txBody>
      </p:sp>
    </p:spTree>
    <p:extLst>
      <p:ext uri="{BB962C8B-B14F-4D97-AF65-F5344CB8AC3E}">
        <p14:creationId xmlns:p14="http://schemas.microsoft.com/office/powerpoint/2010/main" val="1183481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048AE-51B8-8FBD-C75E-9EF583E2A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A1998-004A-26BC-EABF-6B0C1005089E}"/>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p:sp>
        <p:nvSpPr>
          <p:cNvPr id="3" name="Content Placeholder 2">
            <a:extLst>
              <a:ext uri="{FF2B5EF4-FFF2-40B4-BE49-F238E27FC236}">
                <a16:creationId xmlns:a16="http://schemas.microsoft.com/office/drawing/2014/main" id="{630D033B-44E6-6E2B-C7CF-8AFDDEDB7728}"/>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דוגמה לסעיף ג׳ בנושא: (הערה – השאלה הנוכחית תתגלגל ותימשך לאורך השקפים)</a:t>
            </a:r>
          </a:p>
        </p:txBody>
      </p:sp>
      <p:pic>
        <p:nvPicPr>
          <p:cNvPr id="4" name="Picture 3">
            <a:extLst>
              <a:ext uri="{FF2B5EF4-FFF2-40B4-BE49-F238E27FC236}">
                <a16:creationId xmlns:a16="http://schemas.microsoft.com/office/drawing/2014/main" id="{A7C7CCB7-34D2-5366-129A-2A15E7C7874B}"/>
              </a:ext>
            </a:extLst>
          </p:cNvPr>
          <p:cNvPicPr>
            <a:picLocks noChangeAspect="1"/>
          </p:cNvPicPr>
          <p:nvPr/>
        </p:nvPicPr>
        <p:blipFill>
          <a:blip r:embed="rId3"/>
          <a:srcRect t="52708" b="18864"/>
          <a:stretch>
            <a:fillRect/>
          </a:stretch>
        </p:blipFill>
        <p:spPr>
          <a:xfrm>
            <a:off x="1588127" y="3147974"/>
            <a:ext cx="8125410" cy="2230142"/>
          </a:xfrm>
          <a:prstGeom prst="rect">
            <a:avLst/>
          </a:prstGeom>
        </p:spPr>
      </p:pic>
    </p:spTree>
    <p:extLst>
      <p:ext uri="{BB962C8B-B14F-4D97-AF65-F5344CB8AC3E}">
        <p14:creationId xmlns:p14="http://schemas.microsoft.com/office/powerpoint/2010/main" val="396590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31B10-E019-9E95-8EE2-5464D9BFA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0D79D-15F8-0AAC-AF77-A3101A836B1C}"/>
              </a:ext>
            </a:extLst>
          </p:cNvPr>
          <p:cNvSpPr>
            <a:spLocks noGrp="1"/>
          </p:cNvSpPr>
          <p:nvPr>
            <p:ph type="title"/>
          </p:nvPr>
        </p:nvSpPr>
        <p:spPr/>
        <p:txBody>
          <a:bodyPr>
            <a:normAutofit/>
          </a:bodyPr>
          <a:lstStyle/>
          <a:p>
            <a:pPr algn="r"/>
            <a:r>
              <a:rPr lang="he-IL" sz="2800" b="1" u="sng" dirty="0"/>
              <a:t>פרק: ״שאלות קצרות״, שאלה: 1, סוג שאלה: גיאומטריה וטריגונומטריה במישור</a:t>
            </a:r>
            <a:endParaRPr lang="en-US" sz="2800" b="1" u="sng" dirty="0"/>
          </a:p>
        </p:txBody>
      </p:sp>
      <p:sp>
        <p:nvSpPr>
          <p:cNvPr id="3" name="Content Placeholder 2">
            <a:extLst>
              <a:ext uri="{FF2B5EF4-FFF2-40B4-BE49-F238E27FC236}">
                <a16:creationId xmlns:a16="http://schemas.microsoft.com/office/drawing/2014/main" id="{348647A0-0E8D-7A95-8588-E953733F39E1}"/>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פתרון לסעיף (2):</a:t>
            </a:r>
            <a:endParaRPr lang="en-US" dirty="0"/>
          </a:p>
        </p:txBody>
      </p:sp>
      <mc:AlternateContent xmlns:mc="http://schemas.openxmlformats.org/markup-compatibility/2006" xmlns:a14="http://schemas.microsoft.com/office/drawing/2010/main">
        <mc:Choice Requires="a14">
          <p:graphicFrame>
            <p:nvGraphicFramePr>
              <p:cNvPr id="66" name="Table 65">
                <a:extLst>
                  <a:ext uri="{FF2B5EF4-FFF2-40B4-BE49-F238E27FC236}">
                    <a16:creationId xmlns:a16="http://schemas.microsoft.com/office/drawing/2014/main" id="{5778E0EE-0E00-DB0A-2F9C-2216565C9EED}"/>
                  </a:ext>
                </a:extLst>
              </p:cNvPr>
              <p:cNvGraphicFramePr>
                <a:graphicFrameLocks noGrp="1"/>
              </p:cNvGraphicFramePr>
              <p:nvPr>
                <p:extLst>
                  <p:ext uri="{D42A27DB-BD31-4B8C-83A1-F6EECF244321}">
                    <p14:modId xmlns:p14="http://schemas.microsoft.com/office/powerpoint/2010/main" val="4244583127"/>
                  </p:ext>
                </p:extLst>
              </p:nvPr>
            </p:nvGraphicFramePr>
            <p:xfrm>
              <a:off x="972273" y="2517934"/>
              <a:ext cx="9965804" cy="3354705"/>
            </p:xfrm>
            <a:graphic>
              <a:graphicData uri="http://schemas.openxmlformats.org/drawingml/2006/table">
                <a:tbl>
                  <a:tblPr firstRow="1" bandRow="1">
                    <a:tableStyleId>{5C22544A-7EE6-4342-B048-85BDC9FD1C3A}</a:tableStyleId>
                  </a:tblPr>
                  <a:tblGrid>
                    <a:gridCol w="4982902">
                      <a:extLst>
                        <a:ext uri="{9D8B030D-6E8A-4147-A177-3AD203B41FA5}">
                          <a16:colId xmlns:a16="http://schemas.microsoft.com/office/drawing/2014/main" val="2043494528"/>
                        </a:ext>
                      </a:extLst>
                    </a:gridCol>
                    <a:gridCol w="4982902">
                      <a:extLst>
                        <a:ext uri="{9D8B030D-6E8A-4147-A177-3AD203B41FA5}">
                          <a16:colId xmlns:a16="http://schemas.microsoft.com/office/drawing/2014/main" val="3802088943"/>
                        </a:ext>
                      </a:extLst>
                    </a:gridCol>
                  </a:tblGrid>
                  <a:tr h="370840">
                    <a:tc>
                      <a:txBody>
                        <a:bodyPr/>
                        <a:lstStyle/>
                        <a:p>
                          <a:pPr marL="0" algn="r" defTabSz="914400" rtl="1" eaLnBrk="1" latinLnBrk="0" hangingPunct="1"/>
                          <a:r>
                            <a:rPr lang="he-IL" dirty="0"/>
                            <a:t>נימוק</a:t>
                          </a:r>
                          <a:endParaRPr lang="en-US" dirty="0"/>
                        </a:p>
                      </a:txBody>
                      <a:tcPr/>
                    </a:tc>
                    <a:tc>
                      <a:txBody>
                        <a:bodyPr/>
                        <a:lstStyle/>
                        <a:p>
                          <a:pPr marL="0" algn="r" defTabSz="914400" rtl="1" eaLnBrk="1" latinLnBrk="0" hangingPunct="1"/>
                          <a:r>
                            <a:rPr lang="he-IL" dirty="0"/>
                            <a:t>טענה</a:t>
                          </a:r>
                          <a:endParaRPr lang="en-US" dirty="0"/>
                        </a:p>
                      </a:txBody>
                      <a:tcPr/>
                    </a:tc>
                    <a:extLst>
                      <a:ext uri="{0D108BD9-81ED-4DB2-BD59-A6C34878D82A}">
                        <a16:rowId xmlns:a16="http://schemas.microsoft.com/office/drawing/2014/main" val="1866950412"/>
                      </a:ext>
                    </a:extLst>
                  </a:tr>
                  <a:tr h="370840">
                    <a:tc>
                      <a:txBody>
                        <a:bodyPr/>
                        <a:lstStyle/>
                        <a:p>
                          <a:pPr marL="0" algn="r" defTabSz="914400" rtl="1" eaLnBrk="1" latinLnBrk="0" hangingPunct="1"/>
                          <a:r>
                            <a:rPr lang="he-IL" dirty="0"/>
                            <a:t>נתון.</a:t>
                          </a:r>
                          <a:endParaRPr lang="en-US" dirty="0"/>
                        </a:p>
                      </a:txBody>
                      <a:tcPr/>
                    </a:tc>
                    <a:tc>
                      <a:txBody>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he-IL" b="0" i="1" smtClean="0">
                                    <a:latin typeface="Cambria Math" panose="02040503050406030204" pitchFamily="18" charset="0"/>
                                  </a:rPr>
                                  <m:t>∠</m:t>
                                </m:r>
                                <m:r>
                                  <m:rPr>
                                    <m:sty m:val="p"/>
                                  </m:rPr>
                                  <a:rPr lang="en-US" b="0" i="1" smtClean="0">
                                    <a:latin typeface="Cambria Math" panose="02040503050406030204" pitchFamily="18" charset="0"/>
                                  </a:rPr>
                                  <m:t>BDA</m:t>
                                </m:r>
                                <m:r>
                                  <a:rPr lang="en-US" b="0" i="1" smtClean="0">
                                    <a:latin typeface="Cambria Math" panose="02040503050406030204" pitchFamily="18" charset="0"/>
                                  </a:rPr>
                                  <m:t>=24°</m:t>
                                </m:r>
                              </m:oMath>
                            </m:oMathPara>
                          </a14:m>
                          <a:endParaRPr lang="en-US" dirty="0"/>
                        </a:p>
                      </a:txBody>
                      <a:tcPr/>
                    </a:tc>
                    <a:extLst>
                      <a:ext uri="{0D108BD9-81ED-4DB2-BD59-A6C34878D82A}">
                        <a16:rowId xmlns:a16="http://schemas.microsoft.com/office/drawing/2014/main" val="525137072"/>
                      </a:ext>
                    </a:extLst>
                  </a:tr>
                  <a:tr h="370840">
                    <a:tc>
                      <a:txBody>
                        <a:bodyPr/>
                        <a:lstStyle/>
                        <a:p>
                          <a:pPr marL="0" algn="r" defTabSz="914400" rtl="1" eaLnBrk="1" latinLnBrk="0" hangingPunct="1"/>
                          <a:r>
                            <a:rPr lang="he-IL" dirty="0"/>
                            <a:t>יחס השטחים בין משולשים דומים שווה ליחס הדמיון ביניהם בריבוע.</a:t>
                          </a:r>
                          <a:endParaRPr lang="en-US" dirty="0"/>
                        </a:p>
                      </a:txBody>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𝐴𝐶𝐷</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𝐴𝐹𝐵</m:t>
                                        </m:r>
                                      </m:sub>
                                    </m:sSub>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𝐴𝐷</m:t>
                                            </m:r>
                                          </m:num>
                                          <m:den>
                                            <m:r>
                                              <a:rPr lang="en-US" b="0" i="1" smtClean="0">
                                                <a:latin typeface="Cambria Math" panose="02040503050406030204" pitchFamily="18" charset="0"/>
                                              </a:rPr>
                                              <m:t>𝐴𝐵</m:t>
                                            </m:r>
                                          </m:den>
                                        </m:f>
                                      </m:e>
                                    </m:d>
                                  </m:e>
                                  <m:sup>
                                    <m:r>
                                      <a:rPr lang="en-US" b="0" i="1" smtClean="0">
                                        <a:latin typeface="Cambria Math" panose="02040503050406030204" pitchFamily="18" charset="0"/>
                                      </a:rPr>
                                      <m:t>2</m:t>
                                    </m:r>
                                  </m:sup>
                                </m:sSup>
                              </m:oMath>
                            </m:oMathPara>
                          </a14:m>
                          <a:endParaRPr lang="en-US" b="0" dirty="0"/>
                        </a:p>
                        <a:p>
                          <a:pPr marL="0" algn="l" defTabSz="914400" rtl="0" eaLnBrk="1" latinLnBrk="0" hangingPunct="1"/>
                          <a:endParaRPr lang="en-US" b="0" dirty="0"/>
                        </a:p>
                        <a:p>
                          <a:pPr marL="0" algn="l" defTabSz="914400" rtl="0" eaLnBrk="1" latinLnBrk="0" hangingPunct="1"/>
                          <a:endParaRPr lang="en-US" baseline="0" dirty="0"/>
                        </a:p>
                      </a:txBody>
                      <a:tcPr/>
                    </a:tc>
                    <a:extLst>
                      <a:ext uri="{0D108BD9-81ED-4DB2-BD59-A6C34878D82A}">
                        <a16:rowId xmlns:a16="http://schemas.microsoft.com/office/drawing/2014/main" val="2632848104"/>
                      </a:ext>
                    </a:extLst>
                  </a:tr>
                  <a:tr h="370840">
                    <a:tc>
                      <a:txBody>
                        <a:bodyPr/>
                        <a:lstStyle/>
                        <a:p>
                          <a:pPr marL="0" algn="just" defTabSz="914400" rtl="1" eaLnBrk="1" latinLnBrk="0" hangingPunct="1"/>
                          <a:r>
                            <a:rPr lang="he-IL" dirty="0"/>
                            <a:t>הגדרת </a:t>
                          </a:r>
                          <a:r>
                            <a:rPr lang="en-US" dirty="0"/>
                            <a:t>sin</a:t>
                          </a:r>
                          <a:r>
                            <a:rPr lang="he-IL" dirty="0"/>
                            <a:t> במשולש ישר הזווית </a:t>
                          </a:r>
                          <a:r>
                            <a:rPr lang="en-US" dirty="0"/>
                            <a:t>ABD</a:t>
                          </a:r>
                          <a:r>
                            <a:rPr lang="he-IL" dirty="0"/>
                            <a:t> + הצבה וחישוב.</a:t>
                          </a:r>
                          <a:endParaRPr lang="en-US" dirty="0"/>
                        </a:p>
                      </a:txBody>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𝐵𝐷𝐴</m:t>
                                        </m:r>
                                      </m:e>
                                    </m:d>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𝐴𝐵</m:t>
                                    </m:r>
                                  </m:num>
                                  <m:den>
                                    <m:r>
                                      <a:rPr lang="en-US" b="0" i="1" smtClean="0">
                                        <a:latin typeface="Cambria Math" panose="02040503050406030204" pitchFamily="18" charset="0"/>
                                      </a:rPr>
                                      <m:t>𝐴𝐷</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𝐴𝐷</m:t>
                                    </m:r>
                                  </m:num>
                                  <m:den>
                                    <m:r>
                                      <a:rPr lang="en-US" b="0" i="1" smtClean="0">
                                        <a:latin typeface="Cambria Math" panose="02040503050406030204" pitchFamily="18" charset="0"/>
                                      </a:rPr>
                                      <m:t>𝐴𝐵</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24°</m:t>
                                            </m:r>
                                          </m:e>
                                        </m:d>
                                      </m:e>
                                    </m:func>
                                  </m:den>
                                </m:f>
                                <m:r>
                                  <a:rPr lang="en-US" b="0" i="1" smtClean="0">
                                    <a:latin typeface="Cambria Math" panose="02040503050406030204" pitchFamily="18" charset="0"/>
                                  </a:rPr>
                                  <m:t>≈2.458</m:t>
                                </m:r>
                              </m:oMath>
                            </m:oMathPara>
                          </a14:m>
                          <a:endParaRPr lang="en-US" baseline="-25000" dirty="0"/>
                        </a:p>
                      </a:txBody>
                      <a:tcPr/>
                    </a:tc>
                    <a:extLst>
                      <a:ext uri="{0D108BD9-81ED-4DB2-BD59-A6C34878D82A}">
                        <a16:rowId xmlns:a16="http://schemas.microsoft.com/office/drawing/2014/main" val="2469289434"/>
                      </a:ext>
                    </a:extLst>
                  </a:tr>
                  <a:tr h="370840">
                    <a:tc>
                      <a:txBody>
                        <a:bodyPr/>
                        <a:lstStyle/>
                        <a:p>
                          <a:pPr marL="0" algn="r" defTabSz="914400" rtl="1" eaLnBrk="1" latinLnBrk="0" hangingPunct="1"/>
                          <a:r>
                            <a:rPr lang="he-IL" b="1" dirty="0"/>
                            <a:t>הצבה + חישוב. (</a:t>
                          </a:r>
                          <a:r>
                            <a:rPr lang="he-IL" b="1" dirty="0" err="1"/>
                            <a:t>מ.ש.ל</a:t>
                          </a:r>
                          <a:r>
                            <a:rPr lang="he-IL" b="1" dirty="0"/>
                            <a:t> 2)</a:t>
                          </a:r>
                          <a:endParaRPr lang="en-US" b="1" dirty="0"/>
                        </a:p>
                      </a:txBody>
                      <a:tcPr/>
                    </a:tc>
                    <a:tc>
                      <a:txBody>
                        <a:bodyPr/>
                        <a:lstStyle/>
                        <a:p>
                          <a:pPr marL="0" algn="r" defTabSz="914400" rtl="1" eaLnBrk="1" latinLnBrk="0" hangingPunct="1"/>
                          <a14:m>
                            <m:oMathPara xmlns:m="http://schemas.openxmlformats.org/officeDocument/2006/math">
                              <m:oMathParaPr>
                                <m:jc m:val="centerGroup"/>
                              </m:oMathParaPr>
                              <m:oMath xmlns:m="http://schemas.openxmlformats.org/officeDocument/2006/math">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m:t>
                                        </m:r>
                                        <m:r>
                                          <a:rPr lang="en-US" b="1" i="1" smtClean="0">
                                            <a:latin typeface="Cambria Math" panose="02040503050406030204" pitchFamily="18" charset="0"/>
                                          </a:rPr>
                                          <m:t>𝑨𝑪𝑫</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m:t>
                                        </m:r>
                                        <m:r>
                                          <a:rPr lang="en-US" b="1" i="1" smtClean="0">
                                            <a:latin typeface="Cambria Math" panose="02040503050406030204" pitchFamily="18" charset="0"/>
                                          </a:rPr>
                                          <m:t>𝑨𝑭𝑩</m:t>
                                        </m:r>
                                      </m:sub>
                                    </m:sSub>
                                  </m:den>
                                </m:f>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smtClean="0">
                                                <a:latin typeface="Cambria Math" panose="02040503050406030204" pitchFamily="18" charset="0"/>
                                              </a:rPr>
                                              <m:t>𝑨𝑫</m:t>
                                            </m:r>
                                          </m:num>
                                          <m:den>
                                            <m:r>
                                              <a:rPr lang="en-US" b="1" i="1" smtClean="0">
                                                <a:latin typeface="Cambria Math" panose="02040503050406030204" pitchFamily="18" charset="0"/>
                                              </a:rPr>
                                              <m:t>𝑨𝑩</m:t>
                                            </m:r>
                                          </m:den>
                                        </m:f>
                                      </m:e>
                                    </m:d>
                                  </m:e>
                                  <m:sup>
                                    <m:r>
                                      <a:rPr lang="en-US" b="1" i="1" smtClean="0">
                                        <a:latin typeface="Cambria Math" panose="02040503050406030204" pitchFamily="18" charset="0"/>
                                      </a:rPr>
                                      <m:t>𝟐</m:t>
                                    </m:r>
                                  </m:sup>
                                </m:sSup>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func>
                                              <m:funcPr>
                                                <m:ctrlPr>
                                                  <a:rPr lang="en-US" b="1" i="1" smtClean="0">
                                                    <a:latin typeface="Cambria Math" panose="02040503050406030204" pitchFamily="18" charset="0"/>
                                                  </a:rPr>
                                                </m:ctrlPr>
                                              </m:funcPr>
                                              <m:fName>
                                                <m:r>
                                                  <a:rPr lang="en-US" b="1" i="0" smtClean="0">
                                                    <a:latin typeface="Cambria Math" panose="02040503050406030204" pitchFamily="18" charset="0"/>
                                                  </a:rPr>
                                                  <m:t>𝐬𝐢𝐧</m:t>
                                                </m:r>
                                              </m:fName>
                                              <m:e>
                                                <m:d>
                                                  <m:dPr>
                                                    <m:ctrlPr>
                                                      <a:rPr lang="en-US" b="1" i="1" smtClean="0">
                                                        <a:latin typeface="Cambria Math" panose="02040503050406030204" pitchFamily="18" charset="0"/>
                                                      </a:rPr>
                                                    </m:ctrlPr>
                                                  </m:dPr>
                                                  <m:e>
                                                    <m:r>
                                                      <a:rPr lang="en-US" b="1" i="1" smtClean="0">
                                                        <a:latin typeface="Cambria Math" panose="02040503050406030204" pitchFamily="18" charset="0"/>
                                                      </a:rPr>
                                                      <m:t>𝟐𝟒</m:t>
                                                    </m:r>
                                                    <m:r>
                                                      <a:rPr lang="en-US" b="1" i="1" smtClean="0">
                                                        <a:latin typeface="Cambria Math" panose="02040503050406030204" pitchFamily="18" charset="0"/>
                                                      </a:rPr>
                                                      <m:t>°</m:t>
                                                    </m:r>
                                                  </m:e>
                                                </m:d>
                                              </m:e>
                                            </m:func>
                                          </m:den>
                                        </m:f>
                                      </m:e>
                                    </m:d>
                                  </m:e>
                                  <m:sup>
                                    <m:r>
                                      <a:rPr lang="en-US" b="1" i="1" smtClean="0">
                                        <a:latin typeface="Cambria Math" panose="02040503050406030204" pitchFamily="18" charset="0"/>
                                      </a:rPr>
                                      <m:t>𝟐</m:t>
                                    </m:r>
                                  </m:sup>
                                </m:sSup>
                                <m:r>
                                  <a:rPr lang="en-US" b="1" i="1" smtClean="0">
                                    <a:latin typeface="Cambria Math" panose="02040503050406030204" pitchFamily="18" charset="0"/>
                                  </a:rPr>
                                  <m:t>≈</m:t>
                                </m:r>
                                <m:r>
                                  <a:rPr lang="en-US" b="1" i="1" smtClean="0">
                                    <a:latin typeface="Cambria Math" panose="02040503050406030204" pitchFamily="18" charset="0"/>
                                  </a:rPr>
                                  <m:t>𝟔</m:t>
                                </m:r>
                                <m:r>
                                  <a:rPr lang="en-US" b="1" i="1" smtClean="0">
                                    <a:latin typeface="Cambria Math" panose="02040503050406030204" pitchFamily="18" charset="0"/>
                                  </a:rPr>
                                  <m:t>.</m:t>
                                </m:r>
                                <m:r>
                                  <a:rPr lang="en-US" b="1" i="1" smtClean="0">
                                    <a:latin typeface="Cambria Math" panose="02040503050406030204" pitchFamily="18" charset="0"/>
                                  </a:rPr>
                                  <m:t>𝟎𝟒𝟒</m:t>
                                </m:r>
                              </m:oMath>
                            </m:oMathPara>
                          </a14:m>
                          <a:endParaRPr lang="en-US" b="1" baseline="0" dirty="0"/>
                        </a:p>
                      </a:txBody>
                      <a:tcPr/>
                    </a:tc>
                    <a:extLst>
                      <a:ext uri="{0D108BD9-81ED-4DB2-BD59-A6C34878D82A}">
                        <a16:rowId xmlns:a16="http://schemas.microsoft.com/office/drawing/2014/main" val="81032163"/>
                      </a:ext>
                    </a:extLst>
                  </a:tr>
                </a:tbl>
              </a:graphicData>
            </a:graphic>
          </p:graphicFrame>
        </mc:Choice>
        <mc:Fallback xmlns="">
          <p:graphicFrame>
            <p:nvGraphicFramePr>
              <p:cNvPr id="66" name="Table 65">
                <a:extLst>
                  <a:ext uri="{FF2B5EF4-FFF2-40B4-BE49-F238E27FC236}">
                    <a16:creationId xmlns:a16="http://schemas.microsoft.com/office/drawing/2014/main" id="{5778E0EE-0E00-DB0A-2F9C-2216565C9EED}"/>
                  </a:ext>
                </a:extLst>
              </p:cNvPr>
              <p:cNvGraphicFramePr>
                <a:graphicFrameLocks noGrp="1"/>
              </p:cNvGraphicFramePr>
              <p:nvPr>
                <p:extLst>
                  <p:ext uri="{D42A27DB-BD31-4B8C-83A1-F6EECF244321}">
                    <p14:modId xmlns:p14="http://schemas.microsoft.com/office/powerpoint/2010/main" val="4244583127"/>
                  </p:ext>
                </p:extLst>
              </p:nvPr>
            </p:nvGraphicFramePr>
            <p:xfrm>
              <a:off x="972273" y="2517934"/>
              <a:ext cx="9965804" cy="3354705"/>
            </p:xfrm>
            <a:graphic>
              <a:graphicData uri="http://schemas.openxmlformats.org/drawingml/2006/table">
                <a:tbl>
                  <a:tblPr firstRow="1" bandRow="1">
                    <a:tableStyleId>{5C22544A-7EE6-4342-B048-85BDC9FD1C3A}</a:tableStyleId>
                  </a:tblPr>
                  <a:tblGrid>
                    <a:gridCol w="4982902">
                      <a:extLst>
                        <a:ext uri="{9D8B030D-6E8A-4147-A177-3AD203B41FA5}">
                          <a16:colId xmlns:a16="http://schemas.microsoft.com/office/drawing/2014/main" val="2043494528"/>
                        </a:ext>
                      </a:extLst>
                    </a:gridCol>
                    <a:gridCol w="4982902">
                      <a:extLst>
                        <a:ext uri="{9D8B030D-6E8A-4147-A177-3AD203B41FA5}">
                          <a16:colId xmlns:a16="http://schemas.microsoft.com/office/drawing/2014/main" val="3802088943"/>
                        </a:ext>
                      </a:extLst>
                    </a:gridCol>
                  </a:tblGrid>
                  <a:tr h="370840">
                    <a:tc>
                      <a:txBody>
                        <a:bodyPr/>
                        <a:lstStyle/>
                        <a:p>
                          <a:pPr marL="0" algn="r" defTabSz="914400" rtl="1" eaLnBrk="1" latinLnBrk="0" hangingPunct="1"/>
                          <a:r>
                            <a:rPr lang="he-IL" dirty="0"/>
                            <a:t>נימוק</a:t>
                          </a:r>
                          <a:endParaRPr lang="en-US" dirty="0"/>
                        </a:p>
                      </a:txBody>
                      <a:tcPr/>
                    </a:tc>
                    <a:tc>
                      <a:txBody>
                        <a:bodyPr/>
                        <a:lstStyle/>
                        <a:p>
                          <a:pPr marL="0" algn="r" defTabSz="914400" rtl="1" eaLnBrk="1" latinLnBrk="0" hangingPunct="1"/>
                          <a:r>
                            <a:rPr lang="he-IL" dirty="0"/>
                            <a:t>טענה</a:t>
                          </a:r>
                          <a:endParaRPr lang="en-US" dirty="0"/>
                        </a:p>
                      </a:txBody>
                      <a:tcPr/>
                    </a:tc>
                    <a:extLst>
                      <a:ext uri="{0D108BD9-81ED-4DB2-BD59-A6C34878D82A}">
                        <a16:rowId xmlns:a16="http://schemas.microsoft.com/office/drawing/2014/main" val="1866950412"/>
                      </a:ext>
                    </a:extLst>
                  </a:tr>
                  <a:tr h="370840">
                    <a:tc>
                      <a:txBody>
                        <a:bodyPr/>
                        <a:lstStyle/>
                        <a:p>
                          <a:pPr marL="0" algn="r" defTabSz="914400" rtl="1" eaLnBrk="1" latinLnBrk="0" hangingPunct="1"/>
                          <a:r>
                            <a:rPr lang="he-IL" dirty="0"/>
                            <a:t>נתון.</a:t>
                          </a:r>
                          <a:endParaRPr lang="en-US" dirty="0"/>
                        </a:p>
                      </a:txBody>
                      <a:tcPr/>
                    </a:tc>
                    <a:tc>
                      <a:txBody>
                        <a:bodyPr/>
                        <a:lstStyle/>
                        <a:p>
                          <a:endParaRPr lang="en-US"/>
                        </a:p>
                      </a:txBody>
                      <a:tcPr>
                        <a:blipFill>
                          <a:blip r:embed="rId3"/>
                          <a:stretch>
                            <a:fillRect l="-100254" t="-106667" r="-509" b="-690000"/>
                          </a:stretch>
                        </a:blipFill>
                      </a:tcPr>
                    </a:tc>
                    <a:extLst>
                      <a:ext uri="{0D108BD9-81ED-4DB2-BD59-A6C34878D82A}">
                        <a16:rowId xmlns:a16="http://schemas.microsoft.com/office/drawing/2014/main" val="525137072"/>
                      </a:ext>
                    </a:extLst>
                  </a:tr>
                  <a:tr h="1254506">
                    <a:tc>
                      <a:txBody>
                        <a:bodyPr/>
                        <a:lstStyle/>
                        <a:p>
                          <a:pPr marL="0" algn="r" defTabSz="914400" rtl="1" eaLnBrk="1" latinLnBrk="0" hangingPunct="1"/>
                          <a:r>
                            <a:rPr lang="he-IL" dirty="0"/>
                            <a:t>יחס השטחים בין משולשים דומים שווה ליחס הדמיון ביניהם בריבוע.</a:t>
                          </a:r>
                          <a:endParaRPr lang="en-US" dirty="0"/>
                        </a:p>
                      </a:txBody>
                      <a:tcPr/>
                    </a:tc>
                    <a:tc>
                      <a:txBody>
                        <a:bodyPr/>
                        <a:lstStyle/>
                        <a:p>
                          <a:endParaRPr lang="en-US"/>
                        </a:p>
                      </a:txBody>
                      <a:tcPr>
                        <a:blipFill>
                          <a:blip r:embed="rId3"/>
                          <a:stretch>
                            <a:fillRect l="-100254" t="-62626" r="-509" b="-109091"/>
                          </a:stretch>
                        </a:blipFill>
                      </a:tcPr>
                    </a:tc>
                    <a:extLst>
                      <a:ext uri="{0D108BD9-81ED-4DB2-BD59-A6C34878D82A}">
                        <a16:rowId xmlns:a16="http://schemas.microsoft.com/office/drawing/2014/main" val="2632848104"/>
                      </a:ext>
                    </a:extLst>
                  </a:tr>
                  <a:tr h="645668">
                    <a:tc>
                      <a:txBody>
                        <a:bodyPr/>
                        <a:lstStyle/>
                        <a:p>
                          <a:pPr marL="0" algn="just" defTabSz="914400" rtl="1" eaLnBrk="1" latinLnBrk="0" hangingPunct="1"/>
                          <a:r>
                            <a:rPr lang="he-IL" dirty="0"/>
                            <a:t>הגדרת </a:t>
                          </a:r>
                          <a:r>
                            <a:rPr lang="en-US" dirty="0"/>
                            <a:t>sin</a:t>
                          </a:r>
                          <a:r>
                            <a:rPr lang="he-IL" dirty="0"/>
                            <a:t> במשולש ישר הזווית </a:t>
                          </a:r>
                          <a:r>
                            <a:rPr lang="en-US" dirty="0"/>
                            <a:t>ABD</a:t>
                          </a:r>
                          <a:r>
                            <a:rPr lang="he-IL" dirty="0"/>
                            <a:t> + הצבה וחישוב.</a:t>
                          </a:r>
                          <a:endParaRPr lang="en-US" dirty="0"/>
                        </a:p>
                      </a:txBody>
                      <a:tcPr/>
                    </a:tc>
                    <a:tc>
                      <a:txBody>
                        <a:bodyPr/>
                        <a:lstStyle/>
                        <a:p>
                          <a:endParaRPr lang="en-US"/>
                        </a:p>
                      </a:txBody>
                      <a:tcPr>
                        <a:blipFill>
                          <a:blip r:embed="rId3"/>
                          <a:stretch>
                            <a:fillRect l="-100254" t="-315686" r="-509" b="-111765"/>
                          </a:stretch>
                        </a:blipFill>
                      </a:tcPr>
                    </a:tc>
                    <a:extLst>
                      <a:ext uri="{0D108BD9-81ED-4DB2-BD59-A6C34878D82A}">
                        <a16:rowId xmlns:a16="http://schemas.microsoft.com/office/drawing/2014/main" val="2469289434"/>
                      </a:ext>
                    </a:extLst>
                  </a:tr>
                  <a:tr h="712851">
                    <a:tc>
                      <a:txBody>
                        <a:bodyPr/>
                        <a:lstStyle/>
                        <a:p>
                          <a:pPr marL="0" algn="r" defTabSz="914400" rtl="1" eaLnBrk="1" latinLnBrk="0" hangingPunct="1"/>
                          <a:r>
                            <a:rPr lang="he-IL" b="1" dirty="0"/>
                            <a:t>הצבה + חישוב. (</a:t>
                          </a:r>
                          <a:r>
                            <a:rPr lang="he-IL" b="1" dirty="0" err="1"/>
                            <a:t>מ.ש.ל</a:t>
                          </a:r>
                          <a:r>
                            <a:rPr lang="he-IL" b="1" dirty="0"/>
                            <a:t> 2)</a:t>
                          </a:r>
                          <a:endParaRPr lang="en-US" b="1" dirty="0"/>
                        </a:p>
                      </a:txBody>
                      <a:tcPr/>
                    </a:tc>
                    <a:tc>
                      <a:txBody>
                        <a:bodyPr/>
                        <a:lstStyle/>
                        <a:p>
                          <a:endParaRPr lang="en-US"/>
                        </a:p>
                      </a:txBody>
                      <a:tcPr>
                        <a:blipFill>
                          <a:blip r:embed="rId3"/>
                          <a:stretch>
                            <a:fillRect l="-100254" t="-378571" r="-509" b="-1786"/>
                          </a:stretch>
                        </a:blipFill>
                      </a:tcPr>
                    </a:tc>
                    <a:extLst>
                      <a:ext uri="{0D108BD9-81ED-4DB2-BD59-A6C34878D82A}">
                        <a16:rowId xmlns:a16="http://schemas.microsoft.com/office/drawing/2014/main" val="81032163"/>
                      </a:ext>
                    </a:extLst>
                  </a:tr>
                </a:tbl>
              </a:graphicData>
            </a:graphic>
          </p:graphicFrame>
        </mc:Fallback>
      </mc:AlternateContent>
    </p:spTree>
    <p:extLst>
      <p:ext uri="{BB962C8B-B14F-4D97-AF65-F5344CB8AC3E}">
        <p14:creationId xmlns:p14="http://schemas.microsoft.com/office/powerpoint/2010/main" val="22798054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C31FF-B227-9C1B-0AF5-4DD90A892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CADE6-9CCC-AAB9-24B1-FCC91BF5A654}"/>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374F9A-861C-4D66-3076-831C55345C1B}"/>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פתרון סעיף ג(1):</a:t>
                </a:r>
              </a:p>
              <a:p>
                <a:pPr marL="0" indent="0" algn="r" rtl="1">
                  <a:buNone/>
                </a:pPr>
                <a:br>
                  <a:rPr lang="en-US" dirty="0"/>
                </a:b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𝑐</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2</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den>
                          </m:f>
                        </m:num>
                        <m:den>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den>
                          </m:f>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𝑞</m:t>
                          </m:r>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e>
                              </m:d>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5</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4</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4</m:t>
                              </m:r>
                            </m:sup>
                          </m:sSup>
                        </m:den>
                      </m:f>
                      <m:r>
                        <a:rPr lang="en-US" b="0"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𝟏𝟔</m:t>
                          </m:r>
                        </m:den>
                      </m:f>
                    </m:oMath>
                  </m:oMathPara>
                </a14:m>
                <a:endParaRPr lang="en-US" b="1" dirty="0"/>
              </a:p>
            </p:txBody>
          </p:sp>
        </mc:Choice>
        <mc:Fallback xmlns="">
          <p:sp>
            <p:nvSpPr>
              <p:cNvPr id="3" name="Content Placeholder 2">
                <a:extLst>
                  <a:ext uri="{FF2B5EF4-FFF2-40B4-BE49-F238E27FC236}">
                    <a16:creationId xmlns:a16="http://schemas.microsoft.com/office/drawing/2014/main" id="{94374F9A-861C-4D66-3076-831C55345C1B}"/>
                  </a:ext>
                </a:extLst>
              </p:cNvPr>
              <p:cNvSpPr>
                <a:spLocks noGrp="1" noRot="1" noChangeAspect="1" noMove="1" noResize="1" noEditPoints="1" noAdjustHandles="1" noChangeArrowheads="1" noChangeShapeType="1" noTextEdit="1"/>
              </p:cNvSpPr>
              <p:nvPr>
                <p:ph idx="1"/>
              </p:nvPr>
            </p:nvSpPr>
            <p:spPr>
              <a:blipFill>
                <a:blip r:embed="rId3"/>
                <a:stretch>
                  <a:fillRect t="-2326" r="-1086"/>
                </a:stretch>
              </a:blipFill>
            </p:spPr>
            <p:txBody>
              <a:bodyPr/>
              <a:lstStyle/>
              <a:p>
                <a:r>
                  <a:rPr lang="en-US">
                    <a:noFill/>
                  </a:rPr>
                  <a:t> </a:t>
                </a:r>
              </a:p>
            </p:txBody>
          </p:sp>
        </mc:Fallback>
      </mc:AlternateContent>
    </p:spTree>
    <p:extLst>
      <p:ext uri="{BB962C8B-B14F-4D97-AF65-F5344CB8AC3E}">
        <p14:creationId xmlns:p14="http://schemas.microsoft.com/office/powerpoint/2010/main" val="505994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952FB-83DF-9326-0FA6-B91B3ED82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970AB-E065-944D-9F66-D985AC805B2F}"/>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CDB1E9-B1B5-EDB9-533C-9CF7E58B5DCC}"/>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פתרון סעיף ג</a:t>
                </a:r>
                <a:r>
                  <a:rPr lang="en-US" dirty="0"/>
                  <a:t>2)</a:t>
                </a:r>
                <a:r>
                  <a:rPr lang="he-IL" dirty="0"/>
                  <a:t>):</a:t>
                </a:r>
              </a:p>
              <a:p>
                <a:pPr marL="0" indent="0" algn="r" rtl="1">
                  <a:buNone/>
                </a:pPr>
                <a:br>
                  <a:rPr lang="en-US" dirty="0"/>
                </a:br>
                <a:r>
                  <a:rPr lang="he-IL" dirty="0"/>
                  <a:t>מצאנו כי מנת הסדרה בין 1 ל-0. נרצה לבדוק מתי הסדרה עולה, כלומר בהתאם לתחום המנה – מתי האיבר הראשון שלילי:</a:t>
                </a:r>
              </a:p>
              <a:p>
                <a:pPr marL="0" indent="0" algn="r" rtl="1">
                  <a:buNone/>
                </a:pPr>
                <a:endParaRPr lang="he-IL" b="1" dirty="0"/>
              </a:p>
              <a:p>
                <a:pPr marL="0" indent="0" algn="r" rtl="1">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m:t>
                          </m:r>
                        </m:sub>
                      </m:sSub>
                      <m:r>
                        <a:rPr lang="en-US" b="0" i="1" smtClean="0">
                          <a:latin typeface="Cambria Math" panose="02040503050406030204" pitchFamily="18" charset="0"/>
                        </a:rPr>
                        <m:t>&lt;0⇒</m:t>
                      </m:r>
                      <m:f>
                        <m:fPr>
                          <m:ctrlPr>
                            <a:rPr lang="en-US" i="1" smtClean="0">
                              <a:latin typeface="Cambria Math" panose="02040503050406030204" pitchFamily="18" charset="0"/>
                            </a:rPr>
                          </m:ctrlPr>
                        </m:fPr>
                        <m:num>
                          <m:r>
                            <a:rPr lang="en-US" b="0" i="1" smtClean="0">
                              <a:latin typeface="Cambria Math" panose="02040503050406030204" pitchFamily="18" charset="0"/>
                            </a:rPr>
                            <m:t>𝑘</m:t>
                          </m:r>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den>
                      </m:f>
                      <m:r>
                        <a:rPr lang="en-US" b="0" i="1" smtClean="0">
                          <a:latin typeface="Cambria Math" panose="02040503050406030204" pitchFamily="18" charset="0"/>
                        </a:rPr>
                        <m:t>&lt;0⇒</m:t>
                      </m:r>
                      <m:f>
                        <m:fPr>
                          <m:ctrlPr>
                            <a:rPr lang="en-US"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−8</m:t>
                          </m:r>
                        </m:den>
                      </m:f>
                      <m:r>
                        <a:rPr lang="en-US" b="0" i="1" smtClean="0">
                          <a:latin typeface="Cambria Math" panose="02040503050406030204" pitchFamily="18" charset="0"/>
                        </a:rPr>
                        <m:t>&lt;0</m:t>
                      </m:r>
                      <m:r>
                        <a:rPr lang="en-US" b="1" i="1" smtClean="0">
                          <a:latin typeface="Cambria Math" panose="02040503050406030204" pitchFamily="18" charset="0"/>
                        </a:rPr>
                        <m:t>⇒</m:t>
                      </m:r>
                      <m:r>
                        <a:rPr lang="en-US" b="1" i="1" smtClean="0">
                          <a:latin typeface="Cambria Math" panose="02040503050406030204" pitchFamily="18" charset="0"/>
                        </a:rPr>
                        <m:t>𝒌</m:t>
                      </m:r>
                      <m:r>
                        <a:rPr lang="en-US" b="1" i="1" smtClean="0">
                          <a:latin typeface="Cambria Math" panose="02040503050406030204" pitchFamily="18" charset="0"/>
                        </a:rPr>
                        <m:t>&gt;</m:t>
                      </m:r>
                      <m:r>
                        <a:rPr lang="en-US" b="1" i="1" smtClean="0">
                          <a:latin typeface="Cambria Math" panose="02040503050406030204" pitchFamily="18" charset="0"/>
                        </a:rPr>
                        <m:t>𝟎</m:t>
                      </m:r>
                    </m:oMath>
                  </m:oMathPara>
                </a14:m>
                <a:endParaRPr lang="en-US" b="1" dirty="0"/>
              </a:p>
            </p:txBody>
          </p:sp>
        </mc:Choice>
        <mc:Fallback xmlns="">
          <p:sp>
            <p:nvSpPr>
              <p:cNvPr id="3" name="Content Placeholder 2">
                <a:extLst>
                  <a:ext uri="{FF2B5EF4-FFF2-40B4-BE49-F238E27FC236}">
                    <a16:creationId xmlns:a16="http://schemas.microsoft.com/office/drawing/2014/main" id="{A5CDB1E9-B1B5-EDB9-533C-9CF7E58B5DCC}"/>
                  </a:ext>
                </a:extLst>
              </p:cNvPr>
              <p:cNvSpPr>
                <a:spLocks noGrp="1" noRot="1" noChangeAspect="1" noMove="1" noResize="1" noEditPoints="1" noAdjustHandles="1" noChangeArrowheads="1" noChangeShapeType="1" noTextEdit="1"/>
              </p:cNvSpPr>
              <p:nvPr>
                <p:ph idx="1"/>
              </p:nvPr>
            </p:nvSpPr>
            <p:spPr>
              <a:blipFill>
                <a:blip r:embed="rId3"/>
                <a:stretch>
                  <a:fillRect t="-2616" r="-1086"/>
                </a:stretch>
              </a:blipFill>
            </p:spPr>
            <p:txBody>
              <a:bodyPr/>
              <a:lstStyle/>
              <a:p>
                <a:r>
                  <a:rPr lang="en-US">
                    <a:noFill/>
                  </a:rPr>
                  <a:t> </a:t>
                </a:r>
              </a:p>
            </p:txBody>
          </p:sp>
        </mc:Fallback>
      </mc:AlternateContent>
    </p:spTree>
    <p:extLst>
      <p:ext uri="{BB962C8B-B14F-4D97-AF65-F5344CB8AC3E}">
        <p14:creationId xmlns:p14="http://schemas.microsoft.com/office/powerpoint/2010/main" val="1796234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F42D5-8CC6-0AC9-1A3B-B6D68E5B2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E3B8C-E4D4-B5DE-6B06-38E090DA48FE}"/>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p:sp>
        <p:nvSpPr>
          <p:cNvPr id="3" name="Content Placeholder 2">
            <a:extLst>
              <a:ext uri="{FF2B5EF4-FFF2-40B4-BE49-F238E27FC236}">
                <a16:creationId xmlns:a16="http://schemas.microsoft.com/office/drawing/2014/main" id="{8E581C1B-B8AC-5854-F57A-075383D99874}"/>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כאמור, סעיפי ד׳, בדרך כלל הסעיפים האחרונים, מקשרים את הסדרות שנוצרו לאורך התרגיל, או יוצרות סדרה חדשה הבנויה באמצעות הסדרות הקיימות בתרגיל. לרוב סעיפי ד׳ יבחנו על סכום הסדרה, סכום המקומות הזוגיים או האי-זוגיים, על מנת לבחון ידע אלגברי ושימוש נכון בנוסחאות הסכימה.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חשוב כאשר אנו מתבקשים למצוא סכום – עלינו לחזור להגדרת הסדרה ולבדוק האם הוגדרה כאינסופית. אם כן – יש להוכיח ראשית שהסדרה מתכנסת, ורק לאחר מכן ניתן להיעזר בנוסחת הסכום עבור סדרה הנדסית אינסופית מתכנסת. </a:t>
            </a:r>
          </a:p>
        </p:txBody>
      </p:sp>
    </p:spTree>
    <p:extLst>
      <p:ext uri="{BB962C8B-B14F-4D97-AF65-F5344CB8AC3E}">
        <p14:creationId xmlns:p14="http://schemas.microsoft.com/office/powerpoint/2010/main" val="4036718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239D6-E4A7-1B77-0960-17DE879A49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B3C5BE-6D2B-EAE7-DB40-06C4F419DA87}"/>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p:sp>
        <p:nvSpPr>
          <p:cNvPr id="3" name="Content Placeholder 2">
            <a:extLst>
              <a:ext uri="{FF2B5EF4-FFF2-40B4-BE49-F238E27FC236}">
                <a16:creationId xmlns:a16="http://schemas.microsoft.com/office/drawing/2014/main" id="{8232C41B-C68C-DD58-FE03-585112D0FD8A}"/>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דוגמה לסעיף ד׳ בנושא: (הערה – השאלה הנוכחית תתגלגל ותימשך לאורך השקפים)</a:t>
            </a:r>
          </a:p>
        </p:txBody>
      </p:sp>
      <p:pic>
        <p:nvPicPr>
          <p:cNvPr id="4" name="Picture 3">
            <a:extLst>
              <a:ext uri="{FF2B5EF4-FFF2-40B4-BE49-F238E27FC236}">
                <a16:creationId xmlns:a16="http://schemas.microsoft.com/office/drawing/2014/main" id="{CC7D26BF-AF11-67F7-A8EC-4AB66D4E74A4}"/>
              </a:ext>
            </a:extLst>
          </p:cNvPr>
          <p:cNvPicPr>
            <a:picLocks noChangeAspect="1"/>
          </p:cNvPicPr>
          <p:nvPr/>
        </p:nvPicPr>
        <p:blipFill>
          <a:blip r:embed="rId3"/>
          <a:srcRect t="81444" b="-308"/>
          <a:stretch>
            <a:fillRect/>
          </a:stretch>
        </p:blipFill>
        <p:spPr>
          <a:xfrm>
            <a:off x="1804696" y="3525253"/>
            <a:ext cx="8125410" cy="1479884"/>
          </a:xfrm>
          <a:prstGeom prst="rect">
            <a:avLst/>
          </a:prstGeom>
        </p:spPr>
      </p:pic>
    </p:spTree>
    <p:extLst>
      <p:ext uri="{BB962C8B-B14F-4D97-AF65-F5344CB8AC3E}">
        <p14:creationId xmlns:p14="http://schemas.microsoft.com/office/powerpoint/2010/main" val="3056821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C7C42-55E7-7CED-E8E2-19368352B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9E28D-C32E-1E61-3448-ADE39F89FF47}"/>
              </a:ext>
            </a:extLst>
          </p:cNvPr>
          <p:cNvSpPr>
            <a:spLocks noGrp="1"/>
          </p:cNvSpPr>
          <p:nvPr>
            <p:ph type="title"/>
          </p:nvPr>
        </p:nvSpPr>
        <p:spPr/>
        <p:txBody>
          <a:bodyPr>
            <a:normAutofit/>
          </a:bodyPr>
          <a:lstStyle/>
          <a:p>
            <a:pPr algn="ctr" rtl="1"/>
            <a:r>
              <a:rPr lang="he-IL" sz="2800" b="1" u="sng" dirty="0"/>
              <a:t>פרק: ״סדרות, אינדוקציה והסתברות״, שאלה: 2, סוג שאלה: סדרות</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DFAF3F-8E87-50CE-5135-19026A4CB11B}"/>
                  </a:ext>
                </a:extLst>
              </p:cNvPr>
              <p:cNvSpPr>
                <a:spLocks noGrp="1"/>
              </p:cNvSpPr>
              <p:nvPr>
                <p:ph idx="1"/>
              </p:nvPr>
            </p:nvSpPr>
            <p:spPr>
              <a:xfrm>
                <a:off x="264695" y="1825625"/>
                <a:ext cx="11089105" cy="4351338"/>
              </a:xfrm>
            </p:spPr>
            <p:txBody>
              <a:bodyPr>
                <a:normAutofit/>
              </a:bodyPr>
              <a:lstStyle/>
              <a:p>
                <a:pPr marL="0" indent="0" algn="r" defTabSz="914400" rtl="1" eaLnBrk="1" latinLnBrk="0" hangingPunct="1">
                  <a:lnSpc>
                    <a:spcPct val="90000"/>
                  </a:lnSpc>
                  <a:spcBef>
                    <a:spcPts val="1000"/>
                  </a:spcBef>
                  <a:buNone/>
                </a:pPr>
                <a:r>
                  <a:rPr lang="he-IL" dirty="0"/>
                  <a:t>פתרון סעיף ד׳:</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המנה כאמור של הסדרה </a:t>
                </a:r>
                <a:r>
                  <a:rPr lang="en-US" dirty="0"/>
                  <a:t>B</a:t>
                </a:r>
                <a:r>
                  <a:rPr lang="he-IL" dirty="0"/>
                  <a:t> היא רבע, בין 1 לבין 0, ולכן הסדרה </a:t>
                </a:r>
                <a:r>
                  <a:rPr lang="en-US" dirty="0"/>
                  <a:t>B</a:t>
                </a:r>
                <a:r>
                  <a:rPr lang="he-IL" dirty="0"/>
                  <a:t> מתכנסת.</a:t>
                </a:r>
              </a:p>
              <a:p>
                <a:pPr marL="0" indent="0" algn="r" defTabSz="914400" rtl="1" eaLnBrk="1" latinLnBrk="0" hangingPunct="1">
                  <a:lnSpc>
                    <a:spcPct val="90000"/>
                  </a:lnSpc>
                  <a:spcBef>
                    <a:spcPts val="1000"/>
                  </a:spcBef>
                  <a:buNone/>
                </a:pPr>
                <a:r>
                  <a:rPr lang="he-IL" dirty="0"/>
                  <a:t>המנה כאמור של הסדרה </a:t>
                </a:r>
                <a:r>
                  <a:rPr lang="en-US" dirty="0"/>
                  <a:t>C</a:t>
                </a:r>
                <a:r>
                  <a:rPr lang="he-IL" dirty="0"/>
                  <a:t> היא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16</m:t>
                        </m:r>
                      </m:den>
                    </m:f>
                  </m:oMath>
                </a14:m>
                <a:r>
                  <a:rPr lang="he-IL" dirty="0"/>
                  <a:t>, בין 1 לבין 0, ולכן הסדרה </a:t>
                </a:r>
                <a:r>
                  <a:rPr lang="en-US" dirty="0"/>
                  <a:t>C</a:t>
                </a:r>
                <a:r>
                  <a:rPr lang="he-IL" dirty="0"/>
                  <a:t> מתכנסת.</a:t>
                </a:r>
              </a:p>
              <a:p>
                <a:pPr marL="0" indent="0" algn="r" defTabSz="914400" rtl="1" eaLnBrk="1" latinLnBrk="0" hangingPunct="1">
                  <a:lnSpc>
                    <a:spcPct val="90000"/>
                  </a:lnSpc>
                  <a:spcBef>
                    <a:spcPts val="1000"/>
                  </a:spcBef>
                  <a:buNone/>
                </a:pPr>
                <a:br>
                  <a:rPr lang="en-US" dirty="0"/>
                </a:b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𝐶</m:t>
                          </m:r>
                        </m:sub>
                      </m:sSub>
                      <m:r>
                        <a:rPr lang="en-US" b="0" i="1" smtClean="0">
                          <a:latin typeface="Cambria Math" panose="02040503050406030204" pitchFamily="18" charset="0"/>
                        </a:rPr>
                        <m:t>=12⋅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𝐵</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m:t>
                              </m:r>
                            </m:sub>
                          </m:sSub>
                        </m:num>
                        <m:den>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𝑐</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num>
                        <m:den>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𝑏</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den>
                          </m:f>
                        </m:num>
                        <m:den>
                          <m:f>
                            <m:fPr>
                              <m:ctrlPr>
                                <a:rPr lang="en-US" b="0" i="1" smtClean="0">
                                  <a:latin typeface="Cambria Math" panose="02040503050406030204" pitchFamily="18" charset="0"/>
                                </a:rPr>
                              </m:ctrlPr>
                            </m:fPr>
                            <m:num>
                              <m:r>
                                <a:rPr lang="en-US" b="0" i="1" smtClean="0">
                                  <a:latin typeface="Cambria Math" panose="02040503050406030204" pitchFamily="18" charset="0"/>
                                </a:rPr>
                                <m:t>15</m:t>
                              </m:r>
                            </m:num>
                            <m:den>
                              <m:r>
                                <a:rPr lang="en-US" b="0" i="1" smtClean="0">
                                  <a:latin typeface="Cambria Math" panose="02040503050406030204" pitchFamily="18" charset="0"/>
                                </a:rPr>
                                <m:t>16</m:t>
                              </m:r>
                            </m:den>
                          </m:f>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r>
                                <a:rPr lang="en-US" b="0" i="1" smtClean="0">
                                  <a:latin typeface="Cambria Math" panose="02040503050406030204" pitchFamily="18" charset="0"/>
                                </a:rPr>
                                <m:t>12</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den>
                          </m:f>
                        </m:num>
                        <m:den>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16</m:t>
                          </m:r>
                          <m:r>
                            <a:rPr lang="en-US" b="0" i="1" smtClean="0">
                              <a:latin typeface="Cambria Math" panose="02040503050406030204" pitchFamily="18" charset="0"/>
                            </a:rPr>
                            <m:t>𝑘</m:t>
                          </m:r>
                        </m:num>
                        <m:den>
                          <m:r>
                            <a:rPr lang="en-US" b="0" i="1" smtClean="0">
                              <a:latin typeface="Cambria Math" panose="02040503050406030204" pitchFamily="18" charset="0"/>
                            </a:rPr>
                            <m:t>15</m:t>
                          </m:r>
                        </m:den>
                      </m:f>
                      <m:r>
                        <a:rPr lang="en-US" b="0" i="1" smtClean="0">
                          <a:latin typeface="Cambria Math" panose="02040503050406030204" pitchFamily="18" charset="0"/>
                        </a:rPr>
                        <m:t>=16→</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𝟏𝟓</m:t>
                      </m:r>
                    </m:oMath>
                  </m:oMathPara>
                </a14:m>
                <a:endParaRPr lang="he-IL" b="1" dirty="0"/>
              </a:p>
            </p:txBody>
          </p:sp>
        </mc:Choice>
        <mc:Fallback xmlns="">
          <p:sp>
            <p:nvSpPr>
              <p:cNvPr id="3" name="Content Placeholder 2">
                <a:extLst>
                  <a:ext uri="{FF2B5EF4-FFF2-40B4-BE49-F238E27FC236}">
                    <a16:creationId xmlns:a16="http://schemas.microsoft.com/office/drawing/2014/main" id="{6CDFAF3F-8E87-50CE-5135-19026A4CB11B}"/>
                  </a:ext>
                </a:extLst>
              </p:cNvPr>
              <p:cNvSpPr>
                <a:spLocks noGrp="1" noRot="1" noChangeAspect="1" noMove="1" noResize="1" noEditPoints="1" noAdjustHandles="1" noChangeArrowheads="1" noChangeShapeType="1" noTextEdit="1"/>
              </p:cNvSpPr>
              <p:nvPr>
                <p:ph idx="1"/>
              </p:nvPr>
            </p:nvSpPr>
            <p:spPr>
              <a:xfrm>
                <a:off x="264695" y="1825625"/>
                <a:ext cx="11089105" cy="4351338"/>
              </a:xfrm>
              <a:blipFill>
                <a:blip r:embed="rId3"/>
                <a:stretch>
                  <a:fillRect t="-2326" r="-1486"/>
                </a:stretch>
              </a:blipFill>
            </p:spPr>
            <p:txBody>
              <a:bodyPr/>
              <a:lstStyle/>
              <a:p>
                <a:r>
                  <a:rPr lang="en-US">
                    <a:noFill/>
                  </a:rPr>
                  <a:t> </a:t>
                </a:r>
              </a:p>
            </p:txBody>
          </p:sp>
        </mc:Fallback>
      </mc:AlternateContent>
    </p:spTree>
    <p:extLst>
      <p:ext uri="{BB962C8B-B14F-4D97-AF65-F5344CB8AC3E}">
        <p14:creationId xmlns:p14="http://schemas.microsoft.com/office/powerpoint/2010/main" val="655251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8926B-60AC-A6B0-45AD-1E2F8A2C5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AC512-5FCF-D2D4-AEF1-140192F6435E}"/>
              </a:ext>
            </a:extLst>
          </p:cNvPr>
          <p:cNvSpPr>
            <a:spLocks noGrp="1"/>
          </p:cNvSpPr>
          <p:nvPr>
            <p:ph type="title"/>
          </p:nvPr>
        </p:nvSpPr>
        <p:spPr/>
        <p:txBody>
          <a:bodyPr>
            <a:normAutofit/>
          </a:bodyPr>
          <a:lstStyle/>
          <a:p>
            <a:pPr algn="ctr"/>
            <a:r>
              <a:rPr lang="he-IL" sz="2400" b="1" u="sng" dirty="0"/>
              <a:t>סיכום קצר: מה צריך לדעת בשביל השאלה על סדרות?</a:t>
            </a:r>
            <a:endParaRPr lang="en-US" sz="2400" b="1" u="sng"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B2A3D4-7523-3A5C-A392-06CEC27F5893}"/>
                  </a:ext>
                </a:extLst>
              </p:cNvPr>
              <p:cNvSpPr>
                <a:spLocks noGrp="1"/>
              </p:cNvSpPr>
              <p:nvPr>
                <p:ph idx="1"/>
              </p:nvPr>
            </p:nvSpPr>
            <p:spPr>
              <a:xfrm>
                <a:off x="124691" y="1825624"/>
                <a:ext cx="11790217" cy="4838411"/>
              </a:xfrm>
            </p:spPr>
            <p:txBody>
              <a:bodyPr>
                <a:normAutofit fontScale="85000" lnSpcReduction="20000"/>
              </a:bodyPr>
              <a:lstStyle/>
              <a:p>
                <a:pPr algn="r" defTabSz="914400" rtl="1" eaLnBrk="1" latinLnBrk="0" hangingPunct="1">
                  <a:lnSpc>
                    <a:spcPct val="90000"/>
                  </a:lnSpc>
                  <a:spcBef>
                    <a:spcPts val="1000"/>
                  </a:spcBef>
                  <a:buFont typeface="Wingdings" pitchFamily="2" charset="2"/>
                  <a:buChar char="ü"/>
                </a:pPr>
                <a:r>
                  <a:rPr lang="he-IL" dirty="0"/>
                  <a:t> חוקי חזקות ושורשים</a:t>
                </a:r>
              </a:p>
              <a:p>
                <a:pPr algn="r" defTabSz="914400" rtl="1" eaLnBrk="1" latinLnBrk="0" hangingPunct="1">
                  <a:lnSpc>
                    <a:spcPct val="90000"/>
                  </a:lnSpc>
                  <a:spcBef>
                    <a:spcPts val="1000"/>
                  </a:spcBef>
                  <a:buFont typeface="Wingdings" pitchFamily="2" charset="2"/>
                  <a:buChar char="ü"/>
                </a:pPr>
                <a:r>
                  <a:rPr lang="he-IL" dirty="0"/>
                  <a:t> אלגברה של שברים (כולל מכנה משותף)</a:t>
                </a:r>
              </a:p>
              <a:p>
                <a:pPr algn="r" defTabSz="914400" rtl="1" eaLnBrk="1" latinLnBrk="0" hangingPunct="1">
                  <a:lnSpc>
                    <a:spcPct val="90000"/>
                  </a:lnSpc>
                  <a:spcBef>
                    <a:spcPts val="1000"/>
                  </a:spcBef>
                  <a:buFont typeface="Wingdings" pitchFamily="2" charset="2"/>
                  <a:buChar char="ü"/>
                </a:pPr>
                <a:r>
                  <a:rPr lang="he-IL" dirty="0"/>
                  <a:t> פתרון משוואה מהסוג </a:t>
                </a:r>
                <a14:m>
                  <m:oMath xmlns:m="http://schemas.openxmlformats.org/officeDocument/2006/math">
                    <m:sSup>
                      <m:sSupPr>
                        <m:ctrlPr>
                          <a:rPr lang="en-US" b="0" i="1" smtClean="0">
                            <a:latin typeface="Cambria Math" panose="02040503050406030204" pitchFamily="18" charset="0"/>
                          </a:rPr>
                        </m:ctrlPr>
                      </m:sSupPr>
                      <m:e>
                        <m:r>
                          <a:rPr lang="he-IL" b="0" i="1" smtClean="0">
                            <a:latin typeface="Cambria Math" panose="02040503050406030204" pitchFamily="18" charset="0"/>
                          </a:rPr>
                          <m:t>𝑎</m:t>
                        </m:r>
                      </m:e>
                      <m:sup>
                        <m:r>
                          <a:rPr lang="en-US" b="0" i="1" smtClean="0">
                            <a:latin typeface="Cambria Math" panose="02040503050406030204" pitchFamily="18" charset="0"/>
                          </a:rPr>
                          <m:t>𝑛</m:t>
                        </m:r>
                      </m:sup>
                    </m:sSup>
                    <m:r>
                      <a:rPr lang="en-US" b="0" i="0" smtClean="0">
                        <a:latin typeface="Cambria Math" panose="02040503050406030204" pitchFamily="18" charset="0"/>
                      </a:rPr>
                      <m:t>=</m:t>
                    </m:r>
                    <m:r>
                      <m:rPr>
                        <m:sty m:val="p"/>
                      </m:rPr>
                      <a:rPr lang="en-US" b="0" i="0" smtClean="0">
                        <a:latin typeface="Cambria Math" panose="02040503050406030204" pitchFamily="18" charset="0"/>
                      </a:rPr>
                      <m:t>b</m:t>
                    </m:r>
                  </m:oMath>
                </a14:m>
                <a:r>
                  <a:rPr lang="he-IL" dirty="0"/>
                  <a:t> בעזרת לחצן ה-</a:t>
                </a:r>
                <a:r>
                  <a:rPr lang="en-US" dirty="0"/>
                  <a:t>log</a:t>
                </a:r>
                <a:r>
                  <a:rPr lang="he-IL" dirty="0"/>
                  <a:t> במחשבון</a:t>
                </a:r>
              </a:p>
              <a:p>
                <a:pPr algn="r" defTabSz="914400" rtl="1" eaLnBrk="1" latinLnBrk="0" hangingPunct="1">
                  <a:lnSpc>
                    <a:spcPct val="90000"/>
                  </a:lnSpc>
                  <a:spcBef>
                    <a:spcPts val="1000"/>
                  </a:spcBef>
                  <a:buFont typeface="Wingdings" pitchFamily="2" charset="2"/>
                  <a:buChar char="ü"/>
                </a:pPr>
                <a:r>
                  <a:rPr lang="he-IL" dirty="0"/>
                  <a:t> הוכחת סדרה הנדסית</a:t>
                </a:r>
              </a:p>
              <a:p>
                <a:pPr algn="r" defTabSz="914400" rtl="1" eaLnBrk="1" latinLnBrk="0" hangingPunct="1">
                  <a:lnSpc>
                    <a:spcPct val="90000"/>
                  </a:lnSpc>
                  <a:spcBef>
                    <a:spcPts val="1000"/>
                  </a:spcBef>
                  <a:buFont typeface="Wingdings" pitchFamily="2" charset="2"/>
                  <a:buChar char="ü"/>
                </a:pPr>
                <a:r>
                  <a:rPr lang="he-IL" dirty="0"/>
                  <a:t> פירוק נתונים על הסדרה ההנדסית לאבני יסוד של האיבר הראשון ומנת הסדרה באמצעות נוסחת הנסיגה ונוסחת האיבר הכללי</a:t>
                </a:r>
              </a:p>
              <a:p>
                <a:pPr algn="r" defTabSz="914400" rtl="1" eaLnBrk="1" latinLnBrk="0" hangingPunct="1">
                  <a:lnSpc>
                    <a:spcPct val="90000"/>
                  </a:lnSpc>
                  <a:spcBef>
                    <a:spcPts val="1000"/>
                  </a:spcBef>
                  <a:buFont typeface="Wingdings" pitchFamily="2" charset="2"/>
                  <a:buChar char="ü"/>
                </a:pPr>
                <a:r>
                  <a:rPr lang="he-IL" dirty="0"/>
                  <a:t> פתרון מערכת משוואות</a:t>
                </a:r>
              </a:p>
              <a:p>
                <a:pPr algn="r" defTabSz="914400" rtl="1" eaLnBrk="1" latinLnBrk="0" hangingPunct="1">
                  <a:lnSpc>
                    <a:spcPct val="90000"/>
                  </a:lnSpc>
                  <a:spcBef>
                    <a:spcPts val="1000"/>
                  </a:spcBef>
                  <a:buFont typeface="Wingdings" pitchFamily="2" charset="2"/>
                  <a:buChar char="ü"/>
                </a:pPr>
                <a:r>
                  <a:rPr lang="he-IL" dirty="0"/>
                  <a:t> נוסחת סכום סדרה הנדסית עד האיבר ה-</a:t>
                </a:r>
                <a:r>
                  <a:rPr lang="en-US" dirty="0"/>
                  <a:t>n</a:t>
                </a:r>
                <a:endParaRPr lang="he-IL" dirty="0"/>
              </a:p>
              <a:p>
                <a:pPr algn="r" defTabSz="914400" rtl="1" eaLnBrk="1" latinLnBrk="0" hangingPunct="1">
                  <a:lnSpc>
                    <a:spcPct val="90000"/>
                  </a:lnSpc>
                  <a:spcBef>
                    <a:spcPts val="1000"/>
                  </a:spcBef>
                  <a:buFont typeface="Wingdings" pitchFamily="2" charset="2"/>
                  <a:buChar char="ü"/>
                </a:pPr>
                <a:r>
                  <a:rPr lang="he-IL" dirty="0"/>
                  <a:t> נוסחת סכום סדרה הנדסית אינסופית מתכנסת</a:t>
                </a:r>
              </a:p>
              <a:p>
                <a:pPr algn="r" defTabSz="914400" rtl="1" eaLnBrk="1" latinLnBrk="0" hangingPunct="1">
                  <a:lnSpc>
                    <a:spcPct val="90000"/>
                  </a:lnSpc>
                  <a:spcBef>
                    <a:spcPts val="1000"/>
                  </a:spcBef>
                  <a:buFont typeface="Wingdings" pitchFamily="2" charset="2"/>
                  <a:buChar char="ü"/>
                </a:pPr>
                <a:r>
                  <a:rPr lang="he-IL" dirty="0"/>
                  <a:t> תכונות סדרה הנדסית מתכנסת והוכחת התכנסות של סדרה הנדסית</a:t>
                </a:r>
              </a:p>
              <a:p>
                <a:pPr algn="r" defTabSz="914400" rtl="1" eaLnBrk="1" latinLnBrk="0" hangingPunct="1">
                  <a:lnSpc>
                    <a:spcPct val="90000"/>
                  </a:lnSpc>
                  <a:spcBef>
                    <a:spcPts val="1000"/>
                  </a:spcBef>
                  <a:buFont typeface="Wingdings" pitchFamily="2" charset="2"/>
                  <a:buChar char="ü"/>
                </a:pPr>
                <a:r>
                  <a:rPr lang="he-IL" dirty="0"/>
                  <a:t> סדרה הנדסית עולה, יורדת וסדרה הנדסית לא עולה ולא יורדת</a:t>
                </a:r>
              </a:p>
              <a:p>
                <a:pPr algn="r" defTabSz="914400" rtl="1" eaLnBrk="1" latinLnBrk="0" hangingPunct="1">
                  <a:lnSpc>
                    <a:spcPct val="90000"/>
                  </a:lnSpc>
                  <a:spcBef>
                    <a:spcPts val="1000"/>
                  </a:spcBef>
                  <a:buFont typeface="Wingdings" pitchFamily="2" charset="2"/>
                  <a:buChar char="ü"/>
                </a:pPr>
                <a:r>
                  <a:rPr lang="he-IL" dirty="0"/>
                  <a:t> סכום איברים זוגיים ואי-זוגיים של סדרה הנדסית</a:t>
                </a:r>
              </a:p>
              <a:p>
                <a:pPr algn="r" defTabSz="914400" rtl="1" eaLnBrk="1" latinLnBrk="0" hangingPunct="1">
                  <a:lnSpc>
                    <a:spcPct val="90000"/>
                  </a:lnSpc>
                  <a:spcBef>
                    <a:spcPts val="1000"/>
                  </a:spcBef>
                  <a:buFont typeface="Wingdings" pitchFamily="2" charset="2"/>
                  <a:buChar char="ü"/>
                </a:pPr>
                <a:r>
                  <a:rPr lang="he-IL" dirty="0"/>
                  <a:t> סכום </a:t>
                </a:r>
                <a:r>
                  <a:rPr lang="en-US" dirty="0"/>
                  <a:t> </a:t>
                </a:r>
                <a:r>
                  <a:rPr lang="he-IL" dirty="0"/>
                  <a:t>kהאיברים </a:t>
                </a:r>
                <a:r>
                  <a:rPr lang="he-IL" b="1" dirty="0"/>
                  <a:t>האחרונים</a:t>
                </a:r>
                <a:r>
                  <a:rPr lang="he-IL" dirty="0"/>
                  <a:t> בסדרה הנדסית – ביטוי מתמטי (</a:t>
                </a:r>
                <a14:m>
                  <m:oMath xmlns:m="http://schemas.openxmlformats.org/officeDocument/2006/math">
                    <m:r>
                      <a:rPr lang="he-IL">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𝑘</m:t>
                        </m:r>
                      </m:sub>
                    </m:sSub>
                  </m:oMath>
                </a14:m>
                <a:endParaRPr lang="he-IL" dirty="0"/>
              </a:p>
            </p:txBody>
          </p:sp>
        </mc:Choice>
        <mc:Fallback xmlns="">
          <p:sp>
            <p:nvSpPr>
              <p:cNvPr id="3" name="Content Placeholder 2">
                <a:extLst>
                  <a:ext uri="{FF2B5EF4-FFF2-40B4-BE49-F238E27FC236}">
                    <a16:creationId xmlns:a16="http://schemas.microsoft.com/office/drawing/2014/main" id="{92B2A3D4-7523-3A5C-A392-06CEC27F5893}"/>
                  </a:ext>
                </a:extLst>
              </p:cNvPr>
              <p:cNvSpPr>
                <a:spLocks noGrp="1" noRot="1" noChangeAspect="1" noMove="1" noResize="1" noEditPoints="1" noAdjustHandles="1" noChangeArrowheads="1" noChangeShapeType="1" noTextEdit="1"/>
              </p:cNvSpPr>
              <p:nvPr>
                <p:ph idx="1"/>
              </p:nvPr>
            </p:nvSpPr>
            <p:spPr>
              <a:xfrm>
                <a:off x="124691" y="1825624"/>
                <a:ext cx="11790217" cy="4838411"/>
              </a:xfrm>
              <a:blipFill>
                <a:blip r:embed="rId2"/>
                <a:stretch>
                  <a:fillRect t="-2880" r="-645" b="-3141"/>
                </a:stretch>
              </a:blipFill>
            </p:spPr>
            <p:txBody>
              <a:bodyPr/>
              <a:lstStyle/>
              <a:p>
                <a:r>
                  <a:rPr lang="en-US">
                    <a:noFill/>
                  </a:rPr>
                  <a:t> </a:t>
                </a:r>
              </a:p>
            </p:txBody>
          </p:sp>
        </mc:Fallback>
      </mc:AlternateContent>
    </p:spTree>
    <p:extLst>
      <p:ext uri="{BB962C8B-B14F-4D97-AF65-F5344CB8AC3E}">
        <p14:creationId xmlns:p14="http://schemas.microsoft.com/office/powerpoint/2010/main" val="1676229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B2E86-FA26-EF2C-88DE-3561ED73C438}"/>
              </a:ext>
            </a:extLst>
          </p:cNvPr>
          <p:cNvSpPr>
            <a:spLocks noGrp="1"/>
          </p:cNvSpPr>
          <p:nvPr>
            <p:ph type="ctrTitle"/>
          </p:nvPr>
        </p:nvSpPr>
        <p:spPr>
          <a:xfrm>
            <a:off x="1524000" y="1471278"/>
            <a:ext cx="9144000" cy="2387600"/>
          </a:xfrm>
        </p:spPr>
        <p:txBody>
          <a:bodyPr/>
          <a:lstStyle/>
          <a:p>
            <a:r>
              <a:rPr lang="he-IL" dirty="0"/>
              <a:t>הסתברות</a:t>
            </a:r>
            <a:endParaRPr lang="en-US" dirty="0"/>
          </a:p>
        </p:txBody>
      </p:sp>
    </p:spTree>
    <p:extLst>
      <p:ext uri="{BB962C8B-B14F-4D97-AF65-F5344CB8AC3E}">
        <p14:creationId xmlns:p14="http://schemas.microsoft.com/office/powerpoint/2010/main" val="10651339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791D4-A30D-CD52-DF9F-5BF900566C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1C13C-761D-D101-2DBD-1B65251A845B}"/>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p:sp>
        <p:nvSpPr>
          <p:cNvPr id="3" name="Content Placeholder 2">
            <a:extLst>
              <a:ext uri="{FF2B5EF4-FFF2-40B4-BE49-F238E27FC236}">
                <a16:creationId xmlns:a16="http://schemas.microsoft.com/office/drawing/2014/main" id="{A02FAED4-F9CA-09B5-6E45-6227D42C689A}"/>
              </a:ext>
            </a:extLst>
          </p:cNvPr>
          <p:cNvSpPr>
            <a:spLocks noGrp="1"/>
          </p:cNvSpPr>
          <p:nvPr>
            <p:ph idx="1"/>
          </p:nvPr>
        </p:nvSpPr>
        <p:spPr/>
        <p:txBody>
          <a:bodyPr>
            <a:normAutofit fontScale="92500" lnSpcReduction="20000"/>
          </a:bodyPr>
          <a:lstStyle/>
          <a:p>
            <a:pPr marL="0" indent="0" algn="r" defTabSz="914400" rtl="1" eaLnBrk="1" latinLnBrk="0" hangingPunct="1">
              <a:lnSpc>
                <a:spcPct val="90000"/>
              </a:lnSpc>
              <a:spcBef>
                <a:spcPts val="1000"/>
              </a:spcBef>
              <a:buNone/>
            </a:pPr>
            <a:r>
              <a:rPr lang="he-IL" dirty="0"/>
              <a:t>שאלת ההסתברות היא שאלה מאוד מצומצמת מבחינת סט הכלים שניתן להיעזר בהם – טבלה בת 2 או 3 ממדים, דיאגרמת עץ, תכונות ההסתברות – חיתוך, איחוד, משלים, הסתברות מותנית ונוסחת </a:t>
            </a:r>
            <a:r>
              <a:rPr lang="he-IL" dirty="0" err="1"/>
              <a:t>ברנולי</a:t>
            </a:r>
            <a:r>
              <a:rPr lang="he-IL" dirty="0"/>
              <a:t>.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למרות סט הכלים המצומצם – שאלת ההסתברות נחשבת לאחת המאתגרות בבחינת הבגרות בשל כמות המלל בה, שדורשת הפגנת הבנת הנקרא שלא תאכזב אף מבחן בגרות בעברית.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אז איך צולחים את השאלה? מתרגלים שאלות בגרות קודמות ולומדים את ההרגלים של כותבי הבגרות: טריקים שחוזרים על עצמם, מילות מפתח שתמיד מובילות לאותו תת הנושא, מעברים מילוליים – לדוגמה, אם ניגשתי למועד חדש עבור מבחן מסוים כל פעם עד שהשגתי ציון 100, וידוע כי ניגשתי ל-3 מועדים – מכאן כי בוודאות השגתי 100 במועד השלישי.</a:t>
            </a:r>
          </a:p>
        </p:txBody>
      </p:sp>
    </p:spTree>
    <p:extLst>
      <p:ext uri="{BB962C8B-B14F-4D97-AF65-F5344CB8AC3E}">
        <p14:creationId xmlns:p14="http://schemas.microsoft.com/office/powerpoint/2010/main" val="18308873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75BF0-B341-9FF6-0E1D-6FB124A38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6F56E-155A-22CF-E8A1-A4A34E3C7E49}"/>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p:sp>
        <p:nvSpPr>
          <p:cNvPr id="3" name="Content Placeholder 2">
            <a:extLst>
              <a:ext uri="{FF2B5EF4-FFF2-40B4-BE49-F238E27FC236}">
                <a16:creationId xmlns:a16="http://schemas.microsoft.com/office/drawing/2014/main" id="{43608662-665C-EF40-F42D-5D63CA55D06B}"/>
              </a:ext>
            </a:extLst>
          </p:cNvPr>
          <p:cNvSpPr>
            <a:spLocks noGrp="1"/>
          </p:cNvSpPr>
          <p:nvPr>
            <p:ph idx="1"/>
          </p:nvPr>
        </p:nvSpPr>
        <p:spPr/>
        <p:txBody>
          <a:bodyPr>
            <a:normAutofit lnSpcReduction="10000"/>
          </a:bodyPr>
          <a:lstStyle/>
          <a:p>
            <a:pPr marL="0" indent="0" algn="r" defTabSz="914400" rtl="1" eaLnBrk="1" latinLnBrk="0" hangingPunct="1">
              <a:lnSpc>
                <a:spcPct val="90000"/>
              </a:lnSpc>
              <a:spcBef>
                <a:spcPts val="1000"/>
              </a:spcBef>
              <a:buNone/>
            </a:pPr>
            <a:r>
              <a:rPr lang="he-IL" dirty="0"/>
              <a:t>איך נזהה שימוש בטבלה דו/תלת ממדית?</a:t>
            </a:r>
          </a:p>
          <a:p>
            <a:pPr marL="0" indent="0" algn="r" defTabSz="914400" rtl="1" eaLnBrk="1" latinLnBrk="0" hangingPunct="1">
              <a:lnSpc>
                <a:spcPct val="90000"/>
              </a:lnSpc>
              <a:spcBef>
                <a:spcPts val="1000"/>
              </a:spcBef>
              <a:buNone/>
            </a:pPr>
            <a:endParaRPr lang="he-IL" dirty="0"/>
          </a:p>
          <a:p>
            <a:pPr marL="514350" indent="-514350" algn="r" defTabSz="914400" rtl="1" eaLnBrk="1" latinLnBrk="0" hangingPunct="1">
              <a:lnSpc>
                <a:spcPct val="90000"/>
              </a:lnSpc>
              <a:spcBef>
                <a:spcPts val="1000"/>
              </a:spcBef>
              <a:buAutoNum type="arabicPeriod"/>
            </a:pPr>
            <a:r>
              <a:rPr lang="he-IL" dirty="0"/>
              <a:t>נזהה 2-3 מאורעות בינאריים: גבר </a:t>
            </a:r>
            <a:r>
              <a:rPr lang="he-IL" b="1" dirty="0"/>
              <a:t>או </a:t>
            </a:r>
            <a:r>
              <a:rPr lang="he-IL" dirty="0"/>
              <a:t>אישה. תומך </a:t>
            </a:r>
            <a:r>
              <a:rPr lang="he-IL" b="1" dirty="0"/>
              <a:t>או </a:t>
            </a:r>
            <a:r>
              <a:rPr lang="he-IL" dirty="0"/>
              <a:t>מתנגד. </a:t>
            </a:r>
          </a:p>
          <a:p>
            <a:pPr marL="514350" indent="-514350" algn="r" defTabSz="914400" rtl="1" eaLnBrk="1" latinLnBrk="0" hangingPunct="1">
              <a:lnSpc>
                <a:spcPct val="90000"/>
              </a:lnSpc>
              <a:spcBef>
                <a:spcPts val="1000"/>
              </a:spcBef>
              <a:buAutoNum type="arabicPeriod"/>
            </a:pPr>
            <a:r>
              <a:rPr lang="he-IL" dirty="0"/>
              <a:t>נזהה נתונים רבים הכוללים בתוכם את הביטויים ׳ו-׳, ׳גם׳, ׳או׳, ׳מקיימים לפחות </a:t>
            </a:r>
            <a:r>
              <a:rPr lang="en-US" dirty="0"/>
              <a:t>x</a:t>
            </a:r>
            <a:r>
              <a:rPr lang="he-IL" dirty="0"/>
              <a:t> מ-</a:t>
            </a:r>
            <a:r>
              <a:rPr lang="en-US" dirty="0"/>
              <a:t>y</a:t>
            </a:r>
            <a:r>
              <a:rPr lang="he-IL" dirty="0"/>
              <a:t> הדרישות הבאות״ – אלו ביטויים הרומזים על יחסי חיתוך ואיחוד שדרכם ניתן למלא טבלה ולהשיג מידע נוסף.</a:t>
            </a:r>
          </a:p>
          <a:p>
            <a:pPr marL="514350" indent="-514350" algn="r" defTabSz="914400" rtl="1" eaLnBrk="1" latinLnBrk="0" hangingPunct="1">
              <a:lnSpc>
                <a:spcPct val="90000"/>
              </a:lnSpc>
              <a:spcBef>
                <a:spcPts val="1000"/>
              </a:spcBef>
              <a:buAutoNum type="arabicPeriod"/>
            </a:pPr>
            <a:r>
              <a:rPr lang="he-IL" dirty="0"/>
              <a:t>נזהה שימוש בפרמטרים – ברגע שנקבל נתון כגון ״ידוע שההסתברות שגבר יתמוך בהצעה גדולה פי 2 מההסתברות שאישה תתמוך בהצעה״ - נסמן את המאורעות בעזרת פרמטר, לדוגמה </a:t>
            </a:r>
            <a:r>
              <a:rPr lang="he-IL" dirty="0" err="1"/>
              <a:t>p</a:t>
            </a:r>
            <a:r>
              <a:rPr lang="he-IL" dirty="0"/>
              <a:t>, על מנת שנוכל להשליט סדר בטבלה. </a:t>
            </a:r>
          </a:p>
        </p:txBody>
      </p:sp>
    </p:spTree>
    <p:extLst>
      <p:ext uri="{BB962C8B-B14F-4D97-AF65-F5344CB8AC3E}">
        <p14:creationId xmlns:p14="http://schemas.microsoft.com/office/powerpoint/2010/main" val="16547454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D9C75-B5A8-B041-142D-B916FD08F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B7544-4244-B91B-11CF-84D230F7A13E}"/>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p:sp>
        <p:nvSpPr>
          <p:cNvPr id="3" name="Content Placeholder 2">
            <a:extLst>
              <a:ext uri="{FF2B5EF4-FFF2-40B4-BE49-F238E27FC236}">
                <a16:creationId xmlns:a16="http://schemas.microsoft.com/office/drawing/2014/main" id="{F727C36D-0347-E492-C1F4-BD32C13F5EBB}"/>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דוגמה לשאלה הסתברותית הרומזת על שימוש בטבלה:</a:t>
            </a:r>
          </a:p>
        </p:txBody>
      </p:sp>
      <p:pic>
        <p:nvPicPr>
          <p:cNvPr id="4" name="Picture 3">
            <a:extLst>
              <a:ext uri="{FF2B5EF4-FFF2-40B4-BE49-F238E27FC236}">
                <a16:creationId xmlns:a16="http://schemas.microsoft.com/office/drawing/2014/main" id="{0436692D-7B56-D2FE-CC1D-5B113A8B24DA}"/>
              </a:ext>
            </a:extLst>
          </p:cNvPr>
          <p:cNvPicPr>
            <a:picLocks noChangeAspect="1"/>
          </p:cNvPicPr>
          <p:nvPr/>
        </p:nvPicPr>
        <p:blipFill>
          <a:blip r:embed="rId3"/>
          <a:srcRect t="118" b="-809"/>
          <a:stretch>
            <a:fillRect/>
          </a:stretch>
        </p:blipFill>
        <p:spPr>
          <a:xfrm>
            <a:off x="2351655" y="2791325"/>
            <a:ext cx="7488689" cy="2442411"/>
          </a:xfrm>
          <a:prstGeom prst="rect">
            <a:avLst/>
          </a:prstGeom>
        </p:spPr>
      </p:pic>
    </p:spTree>
    <p:extLst>
      <p:ext uri="{BB962C8B-B14F-4D97-AF65-F5344CB8AC3E}">
        <p14:creationId xmlns:p14="http://schemas.microsoft.com/office/powerpoint/2010/main" val="25113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23E27-D734-E518-06C1-A5A222008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ACE775-3FA7-2E95-525C-67B312877A76}"/>
              </a:ext>
            </a:extLst>
          </p:cNvPr>
          <p:cNvSpPr>
            <a:spLocks noGrp="1"/>
          </p:cNvSpPr>
          <p:nvPr>
            <p:ph type="title"/>
          </p:nvPr>
        </p:nvSpPr>
        <p:spPr/>
        <p:txBody>
          <a:bodyPr>
            <a:normAutofit/>
          </a:bodyPr>
          <a:lstStyle/>
          <a:p>
            <a:pPr algn="r"/>
            <a:r>
              <a:rPr lang="he-IL" sz="2800" b="1" u="sng" dirty="0"/>
              <a:t>פרק: ״שאלות קצרות״, שאלה: 1, סוג שאלה: גיאומטריה וטריגונומטריה במישור</a:t>
            </a:r>
            <a:endParaRPr lang="en-US" sz="2800" b="1" u="sng" dirty="0"/>
          </a:p>
        </p:txBody>
      </p:sp>
      <p:sp>
        <p:nvSpPr>
          <p:cNvPr id="3" name="Content Placeholder 2">
            <a:extLst>
              <a:ext uri="{FF2B5EF4-FFF2-40B4-BE49-F238E27FC236}">
                <a16:creationId xmlns:a16="http://schemas.microsoft.com/office/drawing/2014/main" id="{CD89B2A1-1A53-C577-4A50-DE31F4ADACD6}"/>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נראה דוגמה לשאלה קצרה העוסקת בגיאומטריה במעגל ללא מעגל:</a:t>
            </a:r>
            <a:endParaRPr lang="en-US" dirty="0"/>
          </a:p>
        </p:txBody>
      </p:sp>
      <p:pic>
        <p:nvPicPr>
          <p:cNvPr id="5" name="Picture 4">
            <a:extLst>
              <a:ext uri="{FF2B5EF4-FFF2-40B4-BE49-F238E27FC236}">
                <a16:creationId xmlns:a16="http://schemas.microsoft.com/office/drawing/2014/main" id="{0ECA80E1-C51A-EA67-F95B-E2EF4D659108}"/>
              </a:ext>
            </a:extLst>
          </p:cNvPr>
          <p:cNvPicPr>
            <a:picLocks noChangeAspect="1"/>
          </p:cNvPicPr>
          <p:nvPr/>
        </p:nvPicPr>
        <p:blipFill>
          <a:blip r:embed="rId3"/>
          <a:stretch>
            <a:fillRect/>
          </a:stretch>
        </p:blipFill>
        <p:spPr>
          <a:xfrm>
            <a:off x="2209800" y="2846269"/>
            <a:ext cx="7772400" cy="2526901"/>
          </a:xfrm>
          <a:prstGeom prst="rect">
            <a:avLst/>
          </a:prstGeom>
        </p:spPr>
      </p:pic>
    </p:spTree>
    <p:extLst>
      <p:ext uri="{BB962C8B-B14F-4D97-AF65-F5344CB8AC3E}">
        <p14:creationId xmlns:p14="http://schemas.microsoft.com/office/powerpoint/2010/main" val="13600364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BA0EF-3B10-1D67-269E-9D6B90EF3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DF9D3-97B6-C300-1218-5074E20D1923}"/>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FB172D-0F56-1EAB-C45B-EAACC2F4A614}"/>
                  </a:ext>
                </a:extLst>
              </p:cNvPr>
              <p:cNvSpPr>
                <a:spLocks noGrp="1"/>
              </p:cNvSpPr>
              <p:nvPr>
                <p:ph idx="1"/>
              </p:nvPr>
            </p:nvSpPr>
            <p:spPr>
              <a:xfrm>
                <a:off x="838200" y="1825625"/>
                <a:ext cx="10515600" cy="4667250"/>
              </a:xfrm>
            </p:spPr>
            <p:txBody>
              <a:bodyPr>
                <a:normAutofit fontScale="70000" lnSpcReduction="20000"/>
              </a:bodyPr>
              <a:lstStyle/>
              <a:p>
                <a:pPr marL="0" indent="0" algn="r" defTabSz="914400" rtl="1" eaLnBrk="1" latinLnBrk="0" hangingPunct="1">
                  <a:lnSpc>
                    <a:spcPct val="90000"/>
                  </a:lnSpc>
                  <a:spcBef>
                    <a:spcPts val="1000"/>
                  </a:spcBef>
                  <a:buNone/>
                </a:pPr>
                <a:r>
                  <a:rPr lang="he-IL" dirty="0"/>
                  <a:t>נשים לב שקיבלנו מידע על 2 מאורעות בינאריים – נעזר בחבר או לא נעזר בחבר + עבר את המבחן או לא עבר את המבחן. נסמן ״עבר את המבחן״ כמאורע </a:t>
                </a:r>
                <a:r>
                  <a:rPr lang="en-US" dirty="0"/>
                  <a:t>A</a:t>
                </a:r>
                <a:r>
                  <a:rPr lang="he-IL" dirty="0"/>
                  <a:t> ו-״נעזר בחבר״ כמאורע </a:t>
                </a:r>
                <a:r>
                  <a:rPr lang="en-US" dirty="0"/>
                  <a:t>B</a:t>
                </a:r>
                <a:r>
                  <a:rPr lang="he-IL" dirty="0"/>
                  <a:t>.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״37% מן התלמידים שניגשו למבחן נעזרו בחבריהם״ – הנתון מעט מתעתע שכן מכיל את המילה ״מן״ – אולם, לא מדובר בהסתברות מותנית – כי הדגימה היא ממרחב המדגם המלא. כלומר –</a:t>
                </a:r>
                <a:br>
                  <a:rPr lang="en-US" dirty="0"/>
                </a:br>
                <a:br>
                  <a:rPr lang="en-US" dirty="0"/>
                </a:br>
                <a:r>
                  <a:rPr lang="he-IL" dirty="0"/>
                  <a:t>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𝐵</m:t>
                        </m:r>
                      </m:e>
                    </m:d>
                    <m:r>
                      <a:rPr lang="en-US" b="0" i="1" smtClean="0">
                        <a:latin typeface="Cambria Math" panose="02040503050406030204" pitchFamily="18" charset="0"/>
                      </a:rPr>
                      <m:t>=0.37</m:t>
                    </m:r>
                  </m:oMath>
                </a14:m>
                <a:r>
                  <a:rPr lang="he-IL" dirty="0"/>
                  <a:t>. לעומת זאת, הנתון ממשיך בכך ש-</a:t>
                </a:r>
                <a14:m>
                  <m:oMath xmlns:m="http://schemas.openxmlformats.org/officeDocument/2006/math">
                    <m:f>
                      <m:fPr>
                        <m:ctrlPr>
                          <a:rPr lang="he-IL" b="0" i="1" smtClean="0">
                            <a:latin typeface="Cambria Math" panose="02040503050406030204" pitchFamily="18" charset="0"/>
                          </a:rPr>
                        </m:ctrlPr>
                      </m:fPr>
                      <m:num>
                        <m:r>
                          <a:rPr lang="he-IL" b="0" i="1" smtClean="0">
                            <a:latin typeface="Cambria Math" panose="02040503050406030204" pitchFamily="18" charset="0"/>
                          </a:rPr>
                          <m:t>35</m:t>
                        </m:r>
                      </m:num>
                      <m:den>
                        <m:r>
                          <a:rPr lang="en-US" b="0" i="1" smtClean="0">
                            <a:latin typeface="Cambria Math" panose="02040503050406030204" pitchFamily="18" charset="0"/>
                          </a:rPr>
                          <m:t>37</m:t>
                        </m:r>
                      </m:den>
                    </m:f>
                  </m:oMath>
                </a14:m>
                <a:r>
                  <a:rPr lang="he-IL" dirty="0"/>
                  <a:t>  מאותם אלו שנעזרו בחבר, עברו את המבחן. זו כבר הסתברות מותנית:</a:t>
                </a:r>
                <a:endParaRPr lang="en-US" dirty="0"/>
              </a:p>
              <a:p>
                <a:pPr marL="0" indent="0" algn="ctr" defTabSz="914400" rtl="1" eaLnBrk="1" latinLnBrk="0" hangingPunct="1">
                  <a:lnSpc>
                    <a:spcPct val="90000"/>
                  </a:lnSpc>
                  <a:spcBef>
                    <a:spcPts val="1000"/>
                  </a:spcBef>
                  <a:buNone/>
                </a:pPr>
                <a:r>
                  <a:rPr lang="he-IL" dirty="0"/>
                  <a:t>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m:rPr>
                            <m:sty m:val="p"/>
                          </m:rPr>
                          <a:rPr lang="en-US" b="0" i="1" smtClean="0">
                            <a:latin typeface="Cambria Math" panose="02040503050406030204" pitchFamily="18" charset="0"/>
                          </a:rPr>
                          <m:t>B</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35</m:t>
                        </m:r>
                      </m:num>
                      <m:den>
                        <m:r>
                          <a:rPr lang="en-US" b="0" i="1" smtClean="0">
                            <a:latin typeface="Cambria Math" panose="02040503050406030204" pitchFamily="18" charset="0"/>
                          </a:rPr>
                          <m:t>37</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e>
                        </m:d>
                      </m:num>
                      <m:den>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𝐵</m:t>
                            </m:r>
                          </m:e>
                        </m: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35</m:t>
                        </m:r>
                      </m:num>
                      <m:den>
                        <m:r>
                          <a:rPr lang="en-US" b="0" i="1" smtClean="0">
                            <a:latin typeface="Cambria Math" panose="02040503050406030204" pitchFamily="18" charset="0"/>
                          </a:rPr>
                          <m:t>37</m:t>
                        </m:r>
                      </m:den>
                    </m:f>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35</m:t>
                        </m:r>
                      </m:num>
                      <m:den>
                        <m:r>
                          <a:rPr lang="en-US" b="0" i="1" smtClean="0">
                            <a:latin typeface="Cambria Math" panose="02040503050406030204" pitchFamily="18" charset="0"/>
                          </a:rPr>
                          <m:t>37</m:t>
                        </m:r>
                      </m:den>
                    </m:f>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𝐵</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20</m:t>
                        </m:r>
                      </m:den>
                    </m:f>
                  </m:oMath>
                </a14:m>
                <a:endParaRPr lang="en-US" dirty="0"/>
              </a:p>
              <a:p>
                <a:pPr marL="0" indent="0" algn="ct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r>
                  <a:rPr lang="he-IL" dirty="0"/>
                  <a:t>השגנו מידע על חיתוך – התקרבנו עוד צעד להבנה כי דרושה טבלה. </a:t>
                </a:r>
              </a:p>
              <a:p>
                <a:pPr marL="0" indent="0" algn="r" defTabSz="914400" rtl="1" eaLnBrk="1" latinLnBrk="0" hangingPunct="1">
                  <a:lnSpc>
                    <a:spcPct val="90000"/>
                  </a:lnSpc>
                  <a:spcBef>
                    <a:spcPts val="1000"/>
                  </a:spcBef>
                  <a:buNone/>
                </a:pPr>
                <a:br>
                  <a:rPr lang="en-US" dirty="0"/>
                </a:br>
                <a:r>
                  <a:rPr lang="he-IL" dirty="0"/>
                  <a:t>נתון גם כי </a:t>
                </a:r>
                <a14:m>
                  <m:oMath xmlns:m="http://schemas.openxmlformats.org/officeDocument/2006/math">
                    <m:r>
                      <a:rPr lang="en-US" b="0" i="0" smtClean="0">
                        <a:latin typeface="Cambria Math" panose="02040503050406030204" pitchFamily="18" charset="0"/>
                      </a:rPr>
                      <m:t>5</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𝐴</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𝐴</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e>
                        </m:d>
                      </m:num>
                      <m:den>
                        <m:r>
                          <a:rPr lang="en-US" b="0" i="1" smtClean="0">
                            <a:latin typeface="Cambria Math" panose="02040503050406030204" pitchFamily="18" charset="0"/>
                          </a:rPr>
                          <m:t>5</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100</m:t>
                        </m:r>
                      </m:den>
                    </m:f>
                    <m:r>
                      <a:rPr lang="en-US" b="0" i="1" smtClean="0">
                        <a:latin typeface="Cambria Math" panose="02040503050406030204" pitchFamily="18" charset="0"/>
                      </a:rPr>
                      <m:t>=0.07</m:t>
                    </m:r>
                  </m:oMath>
                </a14:m>
                <a:r>
                  <a:rPr lang="he-IL" dirty="0"/>
                  <a:t>. </a:t>
                </a:r>
                <a:br>
                  <a:rPr lang="en-US" dirty="0"/>
                </a:br>
                <a:br>
                  <a:rPr lang="en-US" dirty="0"/>
                </a:br>
                <a:r>
                  <a:rPr lang="he-IL" dirty="0"/>
                  <a:t>השגנו נתון נוסף על חיתוך ומיצינו את כל הנתונים – אפשר לגשת לבניית הטבלה!</a:t>
                </a:r>
              </a:p>
            </p:txBody>
          </p:sp>
        </mc:Choice>
        <mc:Fallback xmlns="">
          <p:sp>
            <p:nvSpPr>
              <p:cNvPr id="3" name="Content Placeholder 2">
                <a:extLst>
                  <a:ext uri="{FF2B5EF4-FFF2-40B4-BE49-F238E27FC236}">
                    <a16:creationId xmlns:a16="http://schemas.microsoft.com/office/drawing/2014/main" id="{8AFB172D-0F56-1EAB-C45B-EAACC2F4A614}"/>
                  </a:ext>
                </a:extLst>
              </p:cNvPr>
              <p:cNvSpPr>
                <a:spLocks noGrp="1" noRot="1" noChangeAspect="1" noMove="1" noResize="1" noEditPoints="1" noAdjustHandles="1" noChangeArrowheads="1" noChangeShapeType="1" noTextEdit="1"/>
              </p:cNvSpPr>
              <p:nvPr>
                <p:ph idx="1"/>
              </p:nvPr>
            </p:nvSpPr>
            <p:spPr>
              <a:xfrm>
                <a:off x="838200" y="1825625"/>
                <a:ext cx="10515600" cy="4667250"/>
              </a:xfrm>
              <a:blipFill>
                <a:blip r:embed="rId3"/>
                <a:stretch>
                  <a:fillRect t="-2439" r="-483"/>
                </a:stretch>
              </a:blipFill>
            </p:spPr>
            <p:txBody>
              <a:bodyPr/>
              <a:lstStyle/>
              <a:p>
                <a:r>
                  <a:rPr lang="en-US">
                    <a:noFill/>
                  </a:rPr>
                  <a:t> </a:t>
                </a:r>
              </a:p>
            </p:txBody>
          </p:sp>
        </mc:Fallback>
      </mc:AlternateContent>
    </p:spTree>
    <p:extLst>
      <p:ext uri="{BB962C8B-B14F-4D97-AF65-F5344CB8AC3E}">
        <p14:creationId xmlns:p14="http://schemas.microsoft.com/office/powerpoint/2010/main" val="3973766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F106B-5933-EE1C-A14A-40A2B2C929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DA880-6DB4-6D30-EAC2-7C39132E0325}"/>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mc:AlternateContent xmlns:mc="http://schemas.openxmlformats.org/markup-compatibility/2006" xmlns:a14="http://schemas.microsoft.com/office/drawing/2010/main">
        <mc:Choice Requires="a14">
          <p:sp useBgFill="1">
            <p:nvSpPr>
              <p:cNvPr id="3" name="Content Placeholder 2">
                <a:extLst>
                  <a:ext uri="{FF2B5EF4-FFF2-40B4-BE49-F238E27FC236}">
                    <a16:creationId xmlns:a16="http://schemas.microsoft.com/office/drawing/2014/main" id="{9CD6C9AD-2234-3D8A-8998-E38B178EF9BF}"/>
                  </a:ext>
                </a:extLst>
              </p:cNvPr>
              <p:cNvSpPr>
                <a:spLocks noGrp="1"/>
              </p:cNvSpPr>
              <p:nvPr>
                <p:ph idx="1"/>
              </p:nvPr>
            </p:nvSpPr>
            <p:spPr>
              <a:xfrm>
                <a:off x="838200" y="1825625"/>
                <a:ext cx="10515600" cy="4667250"/>
              </a:xfrm>
            </p:spPr>
            <p:txBody>
              <a:bodyPr>
                <a:normAutofit fontScale="77500" lnSpcReduction="20000"/>
              </a:bodyPr>
              <a:lstStyle/>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br>
                  <a:rPr lang="en-US" dirty="0"/>
                </a:br>
                <a:endParaRPr lang="en-US" dirty="0"/>
              </a:p>
              <a:p>
                <a:pPr marL="0" indent="0" algn="r" rtl="1">
                  <a:buNone/>
                </a:pPr>
                <a:r>
                  <a:rPr lang="he-IL" dirty="0"/>
                  <a:t>מן הטבלה התגלה כי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𝐴</m:t>
                            </m:r>
                          </m:e>
                        </m:acc>
                        <m:r>
                          <a:rPr lang="en-US" b="0" i="1" smtClean="0">
                            <a:latin typeface="Cambria Math" panose="02040503050406030204" pitchFamily="18" charset="0"/>
                          </a:rPr>
                          <m:t>∩</m:t>
                        </m:r>
                        <m:r>
                          <a:rPr lang="en-US" b="0" i="1" smtClean="0">
                            <a:latin typeface="Cambria Math" panose="02040503050406030204" pitchFamily="18" charset="0"/>
                          </a:rPr>
                          <m:t>𝐵</m:t>
                        </m:r>
                      </m:e>
                    </m:d>
                    <m:r>
                      <a:rPr lang="en-US" b="0" i="1" smtClean="0">
                        <a:latin typeface="Cambria Math" panose="02040503050406030204" pitchFamily="18" charset="0"/>
                      </a:rPr>
                      <m:t>=0.02</m:t>
                    </m:r>
                  </m:oMath>
                </a14:m>
                <a:r>
                  <a:rPr lang="he-IL" dirty="0"/>
                  <a:t> ו-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he-IL" b="0" i="1" smtClean="0">
                                <a:latin typeface="Cambria Math" panose="02040503050406030204" pitchFamily="18" charset="0"/>
                              </a:rPr>
                            </m:ctrlPr>
                          </m:accPr>
                          <m:e>
                            <m:r>
                              <a:rPr lang="en-US" b="0" i="1" smtClean="0">
                                <a:latin typeface="Cambria Math" panose="02040503050406030204" pitchFamily="18" charset="0"/>
                              </a:rPr>
                              <m:t>𝐴</m:t>
                            </m:r>
                          </m:e>
                        </m:acc>
                      </m:e>
                    </m:d>
                    <m:r>
                      <a:rPr lang="en-US" b="0" i="1" smtClean="0">
                        <a:latin typeface="Cambria Math" panose="02040503050406030204" pitchFamily="18" charset="0"/>
                      </a:rPr>
                      <m:t>=0.09</m:t>
                    </m:r>
                  </m:oMath>
                </a14:m>
                <a:r>
                  <a:rPr lang="he-IL" dirty="0"/>
                  <a:t>. נציב בנוסחה להסתברות מותנית כדי למצוא את ההסתברות שמבין אלו שלא עברו את המבחן – נמצא אחד שנעזר בחבר:</a:t>
                </a:r>
              </a:p>
              <a:p>
                <a:pPr marL="0" indent="0" algn="r" rtl="1">
                  <a:buNone/>
                </a:pPr>
                <a:endParaRPr lang="he-IL" dirty="0"/>
              </a:p>
              <a:p>
                <a:pPr marL="0" indent="0" algn="r" rtl="1">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𝐵</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𝐴</m:t>
                              </m:r>
                            </m:e>
                          </m:acc>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𝐴</m:t>
                                  </m:r>
                                </m:e>
                              </m:acc>
                              <m:r>
                                <a:rPr lang="en-US" b="0" i="1" smtClean="0">
                                  <a:latin typeface="Cambria Math" panose="02040503050406030204" pitchFamily="18" charset="0"/>
                                </a:rPr>
                                <m:t>∩</m:t>
                              </m:r>
                              <m:r>
                                <a:rPr lang="en-US" b="0" i="1" smtClean="0">
                                  <a:latin typeface="Cambria Math" panose="02040503050406030204" pitchFamily="18" charset="0"/>
                                </a:rPr>
                                <m:t>𝐵</m:t>
                              </m:r>
                            </m:e>
                          </m:d>
                        </m:num>
                        <m:den>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𝐴</m:t>
                                  </m:r>
                                </m:e>
                              </m:acc>
                            </m:e>
                          </m: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0.02</m:t>
                          </m:r>
                        </m:num>
                        <m:den>
                          <m:r>
                            <a:rPr lang="en-US" b="0" i="1" smtClean="0">
                              <a:latin typeface="Cambria Math" panose="02040503050406030204" pitchFamily="18" charset="0"/>
                            </a:rPr>
                            <m:t>0.09</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9</m:t>
                          </m:r>
                        </m:den>
                      </m:f>
                    </m:oMath>
                  </m:oMathPara>
                </a14:m>
                <a:br>
                  <a:rPr lang="en-US" dirty="0"/>
                </a:br>
                <a:endParaRPr lang="en-US" dirty="0"/>
              </a:p>
              <a:p>
                <a:pPr marL="0" indent="0" algn="r" rtl="1">
                  <a:buNone/>
                </a:pPr>
                <a:br>
                  <a:rPr lang="en-US" dirty="0"/>
                </a:br>
                <a:r>
                  <a:rPr lang="he-IL" dirty="0"/>
                  <a:t>ולכן ההסתברות המבוקשת היא</a:t>
                </a:r>
                <a:r>
                  <a:rPr lang="he-IL" b="1" dirty="0"/>
                  <a:t> </a:t>
                </a:r>
                <a14:m>
                  <m:oMath xmlns:m="http://schemas.openxmlformats.org/officeDocument/2006/math">
                    <m:f>
                      <m:fPr>
                        <m:ctrlPr>
                          <a:rPr lang="en-US" b="1" i="1" smtClean="0">
                            <a:latin typeface="Cambria Math" panose="02040503050406030204" pitchFamily="18" charset="0"/>
                          </a:rPr>
                        </m:ctrlPr>
                      </m:fPr>
                      <m:num>
                        <m:r>
                          <a:rPr lang="he-IL" b="1" i="1" smtClean="0">
                            <a:latin typeface="Cambria Math" panose="02040503050406030204" pitchFamily="18" charset="0"/>
                          </a:rPr>
                          <m:t>𝟐</m:t>
                        </m:r>
                      </m:num>
                      <m:den>
                        <m:r>
                          <a:rPr lang="en-US" b="1" i="1" smtClean="0">
                            <a:latin typeface="Cambria Math" panose="02040503050406030204" pitchFamily="18" charset="0"/>
                          </a:rPr>
                          <m:t>𝟗</m:t>
                        </m:r>
                      </m:den>
                    </m:f>
                  </m:oMath>
                </a14:m>
                <a:endParaRPr lang="en-US" b="1"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he-IL" dirty="0"/>
              </a:p>
            </p:txBody>
          </p:sp>
        </mc:Choice>
        <mc:Fallback xmlns="">
          <p:sp useBgFill="1">
            <p:nvSpPr>
              <p:cNvPr id="3" name="Content Placeholder 2">
                <a:extLst>
                  <a:ext uri="{FF2B5EF4-FFF2-40B4-BE49-F238E27FC236}">
                    <a16:creationId xmlns:a16="http://schemas.microsoft.com/office/drawing/2014/main" id="{9CD6C9AD-2234-3D8A-8998-E38B178EF9BF}"/>
                  </a:ext>
                </a:extLst>
              </p:cNvPr>
              <p:cNvSpPr>
                <a:spLocks noGrp="1" noRot="1" noChangeAspect="1" noMove="1" noResize="1" noEditPoints="1" noAdjustHandles="1" noChangeArrowheads="1" noChangeShapeType="1" noTextEdit="1"/>
              </p:cNvSpPr>
              <p:nvPr>
                <p:ph idx="1"/>
              </p:nvPr>
            </p:nvSpPr>
            <p:spPr>
              <a:xfrm>
                <a:off x="838200" y="1825625"/>
                <a:ext cx="10515600" cy="4667250"/>
              </a:xfrm>
              <a:blipFill>
                <a:blip r:embed="rId3"/>
                <a:stretch>
                  <a:fillRect r="-603" b="-262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26D84473-1901-1A30-1555-260BA566215C}"/>
                  </a:ext>
                </a:extLst>
              </p:cNvPr>
              <p:cNvGraphicFramePr>
                <a:graphicFrameLocks noGrp="1"/>
              </p:cNvGraphicFramePr>
              <p:nvPr>
                <p:extLst>
                  <p:ext uri="{D42A27DB-BD31-4B8C-83A1-F6EECF244321}">
                    <p14:modId xmlns:p14="http://schemas.microsoft.com/office/powerpoint/2010/main" val="3767496684"/>
                  </p:ext>
                </p:extLst>
              </p:nvPr>
            </p:nvGraphicFramePr>
            <p:xfrm>
              <a:off x="2032000" y="2077786"/>
              <a:ext cx="8128000" cy="1531686"/>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3348531299"/>
                        </a:ext>
                      </a:extLst>
                    </a:gridCol>
                    <a:gridCol w="2032000">
                      <a:extLst>
                        <a:ext uri="{9D8B030D-6E8A-4147-A177-3AD203B41FA5}">
                          <a16:colId xmlns:a16="http://schemas.microsoft.com/office/drawing/2014/main" val="656776263"/>
                        </a:ext>
                      </a:extLst>
                    </a:gridCol>
                    <a:gridCol w="2032000">
                      <a:extLst>
                        <a:ext uri="{9D8B030D-6E8A-4147-A177-3AD203B41FA5}">
                          <a16:colId xmlns:a16="http://schemas.microsoft.com/office/drawing/2014/main" val="3891793221"/>
                        </a:ext>
                      </a:extLst>
                    </a:gridCol>
                    <a:gridCol w="2032000">
                      <a:extLst>
                        <a:ext uri="{9D8B030D-6E8A-4147-A177-3AD203B41FA5}">
                          <a16:colId xmlns:a16="http://schemas.microsoft.com/office/drawing/2014/main" val="2687531700"/>
                        </a:ext>
                      </a:extLst>
                    </a:gridCol>
                  </a:tblGrid>
                  <a:tr h="370840">
                    <a:tc>
                      <a:txBody>
                        <a:bodyPr/>
                        <a:lstStyle/>
                        <a:p>
                          <a:pPr marL="0" algn="r" defTabSz="914400" rtl="1" eaLnBrk="1" latinLnBrk="0" hangingPunct="1"/>
                          <a:endParaRPr lang="en-US" dirty="0"/>
                        </a:p>
                      </a:txBody>
                      <a:tcPr/>
                    </a:tc>
                    <a:tc>
                      <a:txBody>
                        <a:bodyPr/>
                        <a:lstStyle/>
                        <a:p>
                          <a:pPr marL="0" algn="r" defTabSz="914400" rtl="1" eaLnBrk="1" latinLnBrk="0" hangingPunct="1"/>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he-IL" b="1" i="1" smtClean="0">
                                        <a:latin typeface="Cambria Math" panose="02040503050406030204" pitchFamily="18" charset="0"/>
                                      </a:rPr>
                                      <m:t>𝑨</m:t>
                                    </m:r>
                                  </m:e>
                                </m:acc>
                              </m:oMath>
                            </m:oMathPara>
                          </a14:m>
                          <a:endParaRPr lang="en-US" dirty="0"/>
                        </a:p>
                      </a:txBody>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r>
                                  <a:rPr lang="he-IL" b="1" i="1" smtClean="0">
                                    <a:latin typeface="Cambria Math" panose="02040503050406030204" pitchFamily="18" charset="0"/>
                                  </a:rPr>
                                  <m:t>𝑨</m:t>
                                </m:r>
                              </m:oMath>
                            </m:oMathPara>
                          </a14:m>
                          <a:endParaRPr lang="en-US" dirty="0"/>
                        </a:p>
                      </a:txBody>
                      <a:tcPr/>
                    </a:tc>
                    <a:tc>
                      <a:txBody>
                        <a:bodyPr/>
                        <a:lstStyle/>
                        <a:p>
                          <a:pPr marL="0" algn="r" defTabSz="914400" rtl="1" eaLnBrk="1" latinLnBrk="0" hangingPunct="1"/>
                          <a:endParaRPr lang="en-US" dirty="0"/>
                        </a:p>
                      </a:txBody>
                      <a:tcPr/>
                    </a:tc>
                    <a:extLst>
                      <a:ext uri="{0D108BD9-81ED-4DB2-BD59-A6C34878D82A}">
                        <a16:rowId xmlns:a16="http://schemas.microsoft.com/office/drawing/2014/main" val="3483530820"/>
                      </a:ext>
                    </a:extLst>
                  </a:tr>
                  <a:tr h="390826">
                    <a:tc>
                      <a:txBody>
                        <a:bodyPr/>
                        <a:lstStyle/>
                        <a:p>
                          <a:pPr marL="0" algn="ctr" defTabSz="914400" rtl="0" eaLnBrk="1" latinLnBrk="0" hangingPunct="1"/>
                          <a:r>
                            <a:rPr lang="en-US" b="1" dirty="0"/>
                            <a:t>0.37</a:t>
                          </a:r>
                        </a:p>
                      </a:txBody>
                      <a:tcPr/>
                    </a:tc>
                    <a:tc>
                      <a:txBody>
                        <a:bodyPr/>
                        <a:lstStyle/>
                        <a:p>
                          <a:pPr algn="ctr"/>
                          <a:r>
                            <a:rPr lang="en-US" dirty="0"/>
                            <a:t>0.37-0.35=</a:t>
                          </a:r>
                          <a:r>
                            <a:rPr lang="en-US" b="1" dirty="0"/>
                            <a:t>0.02</a:t>
                          </a:r>
                        </a:p>
                      </a:txBody>
                      <a:tcPr/>
                    </a:tc>
                    <a:tc>
                      <a:txBody>
                        <a:bodyPr/>
                        <a:lstStyle/>
                        <a:p>
                          <a:pPr algn="ctr"/>
                          <a:r>
                            <a:rPr lang="en-US" b="1" dirty="0"/>
                            <a:t>0.35</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m:t>
                                </m:r>
                              </m:oMath>
                            </m:oMathPara>
                          </a14:m>
                          <a:endParaRPr lang="en-US" dirty="0"/>
                        </a:p>
                      </a:txBody>
                      <a:tcPr/>
                    </a:tc>
                    <a:extLst>
                      <a:ext uri="{0D108BD9-81ED-4DB2-BD59-A6C34878D82A}">
                        <a16:rowId xmlns:a16="http://schemas.microsoft.com/office/drawing/2014/main" val="2773432736"/>
                      </a:ext>
                    </a:extLst>
                  </a:tr>
                  <a:tr h="385010">
                    <a:tc>
                      <a:txBody>
                        <a:bodyPr/>
                        <a:lstStyle/>
                        <a:p>
                          <a:pPr marL="0" algn="ctr" defTabSz="914400" rtl="0" eaLnBrk="1" latinLnBrk="0" hangingPunct="1"/>
                          <a:r>
                            <a:rPr lang="en-US" dirty="0"/>
                            <a:t>1-0.37=</a:t>
                          </a:r>
                          <a:r>
                            <a:rPr lang="en-US" b="1" dirty="0"/>
                            <a:t>0.63</a:t>
                          </a:r>
                        </a:p>
                      </a:txBody>
                      <a:tcPr/>
                    </a:tc>
                    <a:tc>
                      <a:txBody>
                        <a:bodyPr/>
                        <a:lstStyle/>
                        <a:p>
                          <a:pPr algn="ctr"/>
                          <a:r>
                            <a:rPr lang="en-US" b="1" dirty="0"/>
                            <a:t>0.07</a:t>
                          </a:r>
                        </a:p>
                      </a:txBody>
                      <a:tcPr/>
                    </a:tc>
                    <a:tc>
                      <a:txBody>
                        <a:bodyPr/>
                        <a:lstStyle/>
                        <a:p>
                          <a:pPr marL="0" algn="ctr" defTabSz="914400" rtl="0" eaLnBrk="1" latinLnBrk="0" hangingPunct="1"/>
                          <a:r>
                            <a:rPr lang="en-US" dirty="0"/>
                            <a:t>0.63-0.07=</a:t>
                          </a:r>
                          <a:r>
                            <a:rPr lang="en-US" b="1" dirty="0"/>
                            <a:t>0.56</a:t>
                          </a:r>
                        </a:p>
                      </a:txBody>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oMath>
                            </m:oMathPara>
                          </a14:m>
                          <a:endParaRPr lang="en-US" dirty="0"/>
                        </a:p>
                      </a:txBody>
                      <a:tcPr/>
                    </a:tc>
                    <a:extLst>
                      <a:ext uri="{0D108BD9-81ED-4DB2-BD59-A6C34878D82A}">
                        <a16:rowId xmlns:a16="http://schemas.microsoft.com/office/drawing/2014/main" val="2860351114"/>
                      </a:ext>
                    </a:extLst>
                  </a:tr>
                  <a:tr h="385010">
                    <a:tc>
                      <a:txBody>
                        <a:bodyPr/>
                        <a:lstStyle/>
                        <a:p>
                          <a:pPr marL="0" algn="ctr" defTabSz="914400" rtl="0" eaLnBrk="1" latinLnBrk="0" hangingPunct="1"/>
                          <a:r>
                            <a:rPr lang="en-US" b="1" dirty="0"/>
                            <a:t>1</a:t>
                          </a:r>
                        </a:p>
                      </a:txBody>
                      <a:tcPr/>
                    </a:tc>
                    <a:tc>
                      <a:txBody>
                        <a:bodyPr/>
                        <a:lstStyle/>
                        <a:p>
                          <a:pPr algn="ctr"/>
                          <a:r>
                            <a:rPr lang="en-US" dirty="0"/>
                            <a:t>0.02+0.07=</a:t>
                          </a:r>
                          <a:r>
                            <a:rPr lang="en-US" b="1" dirty="0"/>
                            <a:t>0.09</a:t>
                          </a:r>
                        </a:p>
                      </a:txBody>
                      <a:tcPr/>
                    </a:tc>
                    <a:tc>
                      <a:txBody>
                        <a:bodyPr/>
                        <a:lstStyle/>
                        <a:p>
                          <a:pPr marL="0" algn="ctr" defTabSz="914400" rtl="0" eaLnBrk="1" latinLnBrk="0" hangingPunct="1"/>
                          <a:r>
                            <a:rPr lang="en-US" dirty="0"/>
                            <a:t>1-0.09=</a:t>
                          </a:r>
                          <a:r>
                            <a:rPr lang="en-US" b="1" dirty="0"/>
                            <a:t>0.91</a:t>
                          </a:r>
                        </a:p>
                      </a:txBody>
                      <a:tcPr/>
                    </a:tc>
                    <a:tc>
                      <a:txBody>
                        <a:bodyPr/>
                        <a:lstStyle/>
                        <a:p>
                          <a:pPr marL="0" algn="r" defTabSz="914400" rtl="1" eaLnBrk="1" latinLnBrk="0" hangingPunct="1"/>
                          <a:endParaRPr lang="en-US" dirty="0"/>
                        </a:p>
                      </a:txBody>
                      <a:tcPr/>
                    </a:tc>
                    <a:extLst>
                      <a:ext uri="{0D108BD9-81ED-4DB2-BD59-A6C34878D82A}">
                        <a16:rowId xmlns:a16="http://schemas.microsoft.com/office/drawing/2014/main" val="1111071002"/>
                      </a:ext>
                    </a:extLst>
                  </a:tr>
                </a:tbl>
              </a:graphicData>
            </a:graphic>
          </p:graphicFrame>
        </mc:Choice>
        <mc:Fallback xmlns="">
          <p:graphicFrame>
            <p:nvGraphicFramePr>
              <p:cNvPr id="4" name="Table 3">
                <a:extLst>
                  <a:ext uri="{FF2B5EF4-FFF2-40B4-BE49-F238E27FC236}">
                    <a16:creationId xmlns:a16="http://schemas.microsoft.com/office/drawing/2014/main" id="{26D84473-1901-1A30-1555-260BA566215C}"/>
                  </a:ext>
                </a:extLst>
              </p:cNvPr>
              <p:cNvGraphicFramePr>
                <a:graphicFrameLocks noGrp="1"/>
              </p:cNvGraphicFramePr>
              <p:nvPr>
                <p:extLst>
                  <p:ext uri="{D42A27DB-BD31-4B8C-83A1-F6EECF244321}">
                    <p14:modId xmlns:p14="http://schemas.microsoft.com/office/powerpoint/2010/main" val="3767496684"/>
                  </p:ext>
                </p:extLst>
              </p:nvPr>
            </p:nvGraphicFramePr>
            <p:xfrm>
              <a:off x="2032000" y="2077786"/>
              <a:ext cx="8128000" cy="1531686"/>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3348531299"/>
                        </a:ext>
                      </a:extLst>
                    </a:gridCol>
                    <a:gridCol w="2032000">
                      <a:extLst>
                        <a:ext uri="{9D8B030D-6E8A-4147-A177-3AD203B41FA5}">
                          <a16:colId xmlns:a16="http://schemas.microsoft.com/office/drawing/2014/main" val="656776263"/>
                        </a:ext>
                      </a:extLst>
                    </a:gridCol>
                    <a:gridCol w="2032000">
                      <a:extLst>
                        <a:ext uri="{9D8B030D-6E8A-4147-A177-3AD203B41FA5}">
                          <a16:colId xmlns:a16="http://schemas.microsoft.com/office/drawing/2014/main" val="3891793221"/>
                        </a:ext>
                      </a:extLst>
                    </a:gridCol>
                    <a:gridCol w="2032000">
                      <a:extLst>
                        <a:ext uri="{9D8B030D-6E8A-4147-A177-3AD203B41FA5}">
                          <a16:colId xmlns:a16="http://schemas.microsoft.com/office/drawing/2014/main" val="2687531700"/>
                        </a:ext>
                      </a:extLst>
                    </a:gridCol>
                  </a:tblGrid>
                  <a:tr h="370840">
                    <a:tc>
                      <a:txBody>
                        <a:bodyPr/>
                        <a:lstStyle/>
                        <a:p>
                          <a:pPr marL="0" algn="r" defTabSz="914400" rtl="1" eaLnBrk="1" latinLnBrk="0" hangingPunct="1"/>
                          <a:endParaRPr lang="en-US" dirty="0"/>
                        </a:p>
                      </a:txBody>
                      <a:tcPr/>
                    </a:tc>
                    <a:tc>
                      <a:txBody>
                        <a:bodyPr/>
                        <a:lstStyle/>
                        <a:p>
                          <a:endParaRPr lang="en-US"/>
                        </a:p>
                      </a:txBody>
                      <a:tcPr>
                        <a:blipFill>
                          <a:blip r:embed="rId4"/>
                          <a:stretch>
                            <a:fillRect l="-100625" t="-3333" r="-201250" b="-326667"/>
                          </a:stretch>
                        </a:blipFill>
                      </a:tcPr>
                    </a:tc>
                    <a:tc>
                      <a:txBody>
                        <a:bodyPr/>
                        <a:lstStyle/>
                        <a:p>
                          <a:endParaRPr lang="en-US"/>
                        </a:p>
                      </a:txBody>
                      <a:tcPr>
                        <a:blipFill>
                          <a:blip r:embed="rId4"/>
                          <a:stretch>
                            <a:fillRect l="-200625" t="-3333" r="-101250" b="-326667"/>
                          </a:stretch>
                        </a:blipFill>
                      </a:tcPr>
                    </a:tc>
                    <a:tc>
                      <a:txBody>
                        <a:bodyPr/>
                        <a:lstStyle/>
                        <a:p>
                          <a:pPr marL="0" algn="r" defTabSz="914400" rtl="1" eaLnBrk="1" latinLnBrk="0" hangingPunct="1"/>
                          <a:endParaRPr lang="en-US" dirty="0"/>
                        </a:p>
                      </a:txBody>
                      <a:tcPr/>
                    </a:tc>
                    <a:extLst>
                      <a:ext uri="{0D108BD9-81ED-4DB2-BD59-A6C34878D82A}">
                        <a16:rowId xmlns:a16="http://schemas.microsoft.com/office/drawing/2014/main" val="3483530820"/>
                      </a:ext>
                    </a:extLst>
                  </a:tr>
                  <a:tr h="390826">
                    <a:tc>
                      <a:txBody>
                        <a:bodyPr/>
                        <a:lstStyle/>
                        <a:p>
                          <a:pPr marL="0" algn="ctr" defTabSz="914400" rtl="0" eaLnBrk="1" latinLnBrk="0" hangingPunct="1"/>
                          <a:r>
                            <a:rPr lang="en-US" b="1" dirty="0"/>
                            <a:t>0.37</a:t>
                          </a:r>
                        </a:p>
                      </a:txBody>
                      <a:tcPr/>
                    </a:tc>
                    <a:tc>
                      <a:txBody>
                        <a:bodyPr/>
                        <a:lstStyle/>
                        <a:p>
                          <a:pPr algn="ctr"/>
                          <a:r>
                            <a:rPr lang="en-US" dirty="0"/>
                            <a:t>0.37-0.35=</a:t>
                          </a:r>
                          <a:r>
                            <a:rPr lang="en-US" b="1" dirty="0"/>
                            <a:t>0.02</a:t>
                          </a:r>
                        </a:p>
                      </a:txBody>
                      <a:tcPr/>
                    </a:tc>
                    <a:tc>
                      <a:txBody>
                        <a:bodyPr/>
                        <a:lstStyle/>
                        <a:p>
                          <a:pPr algn="ctr"/>
                          <a:r>
                            <a:rPr lang="en-US" b="1" dirty="0"/>
                            <a:t>0.35</a:t>
                          </a:r>
                        </a:p>
                      </a:txBody>
                      <a:tcPr/>
                    </a:tc>
                    <a:tc>
                      <a:txBody>
                        <a:bodyPr/>
                        <a:lstStyle/>
                        <a:p>
                          <a:endParaRPr lang="en-US"/>
                        </a:p>
                      </a:txBody>
                      <a:tcPr>
                        <a:blipFill>
                          <a:blip r:embed="rId4"/>
                          <a:stretch>
                            <a:fillRect l="-300625" t="-100000" r="-1250" b="-216129"/>
                          </a:stretch>
                        </a:blipFill>
                      </a:tcPr>
                    </a:tc>
                    <a:extLst>
                      <a:ext uri="{0D108BD9-81ED-4DB2-BD59-A6C34878D82A}">
                        <a16:rowId xmlns:a16="http://schemas.microsoft.com/office/drawing/2014/main" val="2773432736"/>
                      </a:ext>
                    </a:extLst>
                  </a:tr>
                  <a:tr h="385010">
                    <a:tc>
                      <a:txBody>
                        <a:bodyPr/>
                        <a:lstStyle/>
                        <a:p>
                          <a:pPr marL="0" algn="ctr" defTabSz="914400" rtl="0" eaLnBrk="1" latinLnBrk="0" hangingPunct="1"/>
                          <a:r>
                            <a:rPr lang="en-US" dirty="0"/>
                            <a:t>1-0.37=</a:t>
                          </a:r>
                          <a:r>
                            <a:rPr lang="en-US" b="1" dirty="0"/>
                            <a:t>0.63</a:t>
                          </a:r>
                        </a:p>
                      </a:txBody>
                      <a:tcPr/>
                    </a:tc>
                    <a:tc>
                      <a:txBody>
                        <a:bodyPr/>
                        <a:lstStyle/>
                        <a:p>
                          <a:pPr algn="ctr"/>
                          <a:r>
                            <a:rPr lang="en-US" b="1" dirty="0"/>
                            <a:t>0.07</a:t>
                          </a:r>
                        </a:p>
                      </a:txBody>
                      <a:tcPr/>
                    </a:tc>
                    <a:tc>
                      <a:txBody>
                        <a:bodyPr/>
                        <a:lstStyle/>
                        <a:p>
                          <a:pPr marL="0" algn="ctr" defTabSz="914400" rtl="0" eaLnBrk="1" latinLnBrk="0" hangingPunct="1"/>
                          <a:r>
                            <a:rPr lang="en-US" dirty="0"/>
                            <a:t>0.63-0.07=</a:t>
                          </a:r>
                          <a:r>
                            <a:rPr lang="en-US" b="1" dirty="0"/>
                            <a:t>0.56</a:t>
                          </a:r>
                        </a:p>
                      </a:txBody>
                      <a:tcPr/>
                    </a:tc>
                    <a:tc>
                      <a:txBody>
                        <a:bodyPr/>
                        <a:lstStyle/>
                        <a:p>
                          <a:endParaRPr lang="en-US"/>
                        </a:p>
                      </a:txBody>
                      <a:tcPr>
                        <a:blipFill>
                          <a:blip r:embed="rId4"/>
                          <a:stretch>
                            <a:fillRect l="-300625" t="-206667" r="-1250" b="-123333"/>
                          </a:stretch>
                        </a:blipFill>
                      </a:tcPr>
                    </a:tc>
                    <a:extLst>
                      <a:ext uri="{0D108BD9-81ED-4DB2-BD59-A6C34878D82A}">
                        <a16:rowId xmlns:a16="http://schemas.microsoft.com/office/drawing/2014/main" val="2860351114"/>
                      </a:ext>
                    </a:extLst>
                  </a:tr>
                  <a:tr h="385010">
                    <a:tc>
                      <a:txBody>
                        <a:bodyPr/>
                        <a:lstStyle/>
                        <a:p>
                          <a:pPr marL="0" algn="ctr" defTabSz="914400" rtl="0" eaLnBrk="1" latinLnBrk="0" hangingPunct="1"/>
                          <a:r>
                            <a:rPr lang="en-US" b="1" dirty="0"/>
                            <a:t>1</a:t>
                          </a:r>
                        </a:p>
                      </a:txBody>
                      <a:tcPr/>
                    </a:tc>
                    <a:tc>
                      <a:txBody>
                        <a:bodyPr/>
                        <a:lstStyle/>
                        <a:p>
                          <a:pPr algn="ctr"/>
                          <a:r>
                            <a:rPr lang="en-US" dirty="0"/>
                            <a:t>0.02+0.07=</a:t>
                          </a:r>
                          <a:r>
                            <a:rPr lang="en-US" b="1" dirty="0"/>
                            <a:t>0.09</a:t>
                          </a:r>
                        </a:p>
                      </a:txBody>
                      <a:tcPr/>
                    </a:tc>
                    <a:tc>
                      <a:txBody>
                        <a:bodyPr/>
                        <a:lstStyle/>
                        <a:p>
                          <a:pPr marL="0" algn="ctr" defTabSz="914400" rtl="0" eaLnBrk="1" latinLnBrk="0" hangingPunct="1"/>
                          <a:r>
                            <a:rPr lang="en-US" dirty="0"/>
                            <a:t>1-0.09=</a:t>
                          </a:r>
                          <a:r>
                            <a:rPr lang="en-US" b="1" dirty="0"/>
                            <a:t>0.91</a:t>
                          </a:r>
                        </a:p>
                      </a:txBody>
                      <a:tcPr/>
                    </a:tc>
                    <a:tc>
                      <a:txBody>
                        <a:bodyPr/>
                        <a:lstStyle/>
                        <a:p>
                          <a:pPr marL="0" algn="r" defTabSz="914400" rtl="1" eaLnBrk="1" latinLnBrk="0" hangingPunct="1"/>
                          <a:endParaRPr lang="en-US" dirty="0"/>
                        </a:p>
                      </a:txBody>
                      <a:tcPr/>
                    </a:tc>
                    <a:extLst>
                      <a:ext uri="{0D108BD9-81ED-4DB2-BD59-A6C34878D82A}">
                        <a16:rowId xmlns:a16="http://schemas.microsoft.com/office/drawing/2014/main" val="1111071002"/>
                      </a:ext>
                    </a:extLst>
                  </a:tr>
                </a:tbl>
              </a:graphicData>
            </a:graphic>
          </p:graphicFrame>
        </mc:Fallback>
      </mc:AlternateContent>
    </p:spTree>
    <p:extLst>
      <p:ext uri="{BB962C8B-B14F-4D97-AF65-F5344CB8AC3E}">
        <p14:creationId xmlns:p14="http://schemas.microsoft.com/office/powerpoint/2010/main" val="283144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6B01E-CA35-5C02-62C4-93F5416DF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DB403-70B9-E2E0-7DCE-3F88D0D1EB3E}"/>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p:sp>
        <p:nvSpPr>
          <p:cNvPr id="3" name="Content Placeholder 2">
            <a:extLst>
              <a:ext uri="{FF2B5EF4-FFF2-40B4-BE49-F238E27FC236}">
                <a16:creationId xmlns:a16="http://schemas.microsoft.com/office/drawing/2014/main" id="{53ABF1B7-7BF6-E6C6-94BF-9791E9D342B1}"/>
              </a:ext>
            </a:extLst>
          </p:cNvPr>
          <p:cNvSpPr>
            <a:spLocks noGrp="1"/>
          </p:cNvSpPr>
          <p:nvPr>
            <p:ph idx="1"/>
          </p:nvPr>
        </p:nvSpPr>
        <p:spPr/>
        <p:txBody>
          <a:bodyPr>
            <a:normAutofit fontScale="85000" lnSpcReduction="20000"/>
          </a:bodyPr>
          <a:lstStyle/>
          <a:p>
            <a:pPr marL="0" indent="0" algn="r" defTabSz="914400" rtl="1" eaLnBrk="1" latinLnBrk="0" hangingPunct="1">
              <a:lnSpc>
                <a:spcPct val="90000"/>
              </a:lnSpc>
              <a:spcBef>
                <a:spcPts val="1000"/>
              </a:spcBef>
              <a:buNone/>
            </a:pPr>
            <a:r>
              <a:rPr lang="he-IL" dirty="0"/>
              <a:t>איך נזהה שימוש בדיאגרמת עץ?</a:t>
            </a:r>
          </a:p>
          <a:p>
            <a:pPr marL="0" indent="0" algn="r" defTabSz="914400" rtl="1" eaLnBrk="1" latinLnBrk="0" hangingPunct="1">
              <a:lnSpc>
                <a:spcPct val="90000"/>
              </a:lnSpc>
              <a:spcBef>
                <a:spcPts val="1000"/>
              </a:spcBef>
              <a:buNone/>
            </a:pPr>
            <a:endParaRPr lang="he-IL" dirty="0"/>
          </a:p>
          <a:p>
            <a:pPr marL="514350" indent="-514350" algn="r" defTabSz="914400" rtl="1" eaLnBrk="1" latinLnBrk="0" hangingPunct="1">
              <a:lnSpc>
                <a:spcPct val="90000"/>
              </a:lnSpc>
              <a:spcBef>
                <a:spcPts val="1000"/>
              </a:spcBef>
              <a:buAutoNum type="arabicPeriod"/>
            </a:pPr>
            <a:r>
              <a:rPr lang="he-IL" dirty="0"/>
              <a:t>נזהה כי הניסוי שלנו אינו בינארי (לעומת שימוש בטבלה) – יכולים להיות 3 תוצאות (לדוגמה, ניצחון, הפסד או תיקו) או אפילו 6 תוצאות (לדוגמה הטלת קובייה מאוזנת). סייג: לעיתים עץ כן יכול לעבוד על מאורעות בינאריים – יש לבחון את יתר השאלה והנתונים על פי הקריטריונים הבאים על מנת לקבוע שימוש בדיאגרמת עץ).</a:t>
            </a:r>
            <a:br>
              <a:rPr lang="en-US" dirty="0"/>
            </a:br>
            <a:endParaRPr lang="he-IL" dirty="0"/>
          </a:p>
          <a:p>
            <a:pPr marL="514350" indent="-514350" algn="r" rtl="1">
              <a:buAutoNum type="arabicPeriod"/>
            </a:pPr>
            <a:r>
              <a:rPr lang="he-IL" dirty="0"/>
              <a:t>נגביל את עצמנו עד ל-4 רמות בעץ – בבגרות, אם הניסוי חוזר על עצמו יותר מ-3 פעמים, אין כוונת המשורר ב-99% מן השאלות, לפתרון באמצעות דיאגרמת עץ, אלא לפתרון בעזרת נוסחת </a:t>
            </a:r>
            <a:r>
              <a:rPr lang="he-IL" dirty="0" err="1"/>
              <a:t>ברנולי</a:t>
            </a:r>
            <a:r>
              <a:rPr lang="he-IL" dirty="0"/>
              <a:t>. </a:t>
            </a:r>
            <a:br>
              <a:rPr lang="en-US" dirty="0"/>
            </a:br>
            <a:endParaRPr lang="he-IL" dirty="0"/>
          </a:p>
          <a:p>
            <a:pPr marL="514350" indent="-514350" algn="r" defTabSz="914400" rtl="1" eaLnBrk="1" latinLnBrk="0" hangingPunct="1">
              <a:lnSpc>
                <a:spcPct val="90000"/>
              </a:lnSpc>
              <a:spcBef>
                <a:spcPts val="1000"/>
              </a:spcBef>
              <a:buAutoNum type="arabicPeriod"/>
            </a:pPr>
            <a:r>
              <a:rPr lang="he-IL" dirty="0"/>
              <a:t>האם הייתה הוצאה עם החזרה או בלי החזרה? הוצאה בלי החזרה פירושה כמעט תמיד דיאגרמת עץ, כיוון שנוסחת </a:t>
            </a:r>
            <a:r>
              <a:rPr lang="he-IL" dirty="0" err="1"/>
              <a:t>ברנולי</a:t>
            </a:r>
            <a:r>
              <a:rPr lang="he-IL" dirty="0"/>
              <a:t> עובדת עבור הסתברות קבועה ולא משתנה. </a:t>
            </a:r>
          </a:p>
        </p:txBody>
      </p:sp>
    </p:spTree>
    <p:extLst>
      <p:ext uri="{BB962C8B-B14F-4D97-AF65-F5344CB8AC3E}">
        <p14:creationId xmlns:p14="http://schemas.microsoft.com/office/powerpoint/2010/main" val="649932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1E26A-4B4A-40DD-F437-C8F4EE247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00D1F-46B4-C9B0-D53E-7E9411B5DB09}"/>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p:sp>
        <p:nvSpPr>
          <p:cNvPr id="3" name="Content Placeholder 2">
            <a:extLst>
              <a:ext uri="{FF2B5EF4-FFF2-40B4-BE49-F238E27FC236}">
                <a16:creationId xmlns:a16="http://schemas.microsoft.com/office/drawing/2014/main" id="{A5C2A321-B9F6-DEBD-7BD6-A58DF7254A1E}"/>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דוגמה לשאלה הסתברותית הרומזת על שימוש בדיאגרמת עץ:</a:t>
            </a:r>
          </a:p>
        </p:txBody>
      </p:sp>
      <p:pic>
        <p:nvPicPr>
          <p:cNvPr id="6" name="Picture 5">
            <a:extLst>
              <a:ext uri="{FF2B5EF4-FFF2-40B4-BE49-F238E27FC236}">
                <a16:creationId xmlns:a16="http://schemas.microsoft.com/office/drawing/2014/main" id="{D4051B50-BB09-5AD8-CA4C-774F6964AFED}"/>
              </a:ext>
            </a:extLst>
          </p:cNvPr>
          <p:cNvPicPr>
            <a:picLocks noChangeAspect="1"/>
          </p:cNvPicPr>
          <p:nvPr/>
        </p:nvPicPr>
        <p:blipFill>
          <a:blip r:embed="rId3"/>
          <a:srcRect b="24337"/>
          <a:stretch>
            <a:fillRect/>
          </a:stretch>
        </p:blipFill>
        <p:spPr>
          <a:xfrm>
            <a:off x="2209800" y="2730227"/>
            <a:ext cx="7772400" cy="3005555"/>
          </a:xfrm>
          <a:prstGeom prst="rect">
            <a:avLst/>
          </a:prstGeom>
        </p:spPr>
      </p:pic>
    </p:spTree>
    <p:extLst>
      <p:ext uri="{BB962C8B-B14F-4D97-AF65-F5344CB8AC3E}">
        <p14:creationId xmlns:p14="http://schemas.microsoft.com/office/powerpoint/2010/main" val="1125285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CB233-D23E-AB10-81E6-DF2F0DAF8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A94E8-59D1-7A69-3EF2-60BB21D3C107}"/>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p:sp>
        <p:nvSpPr>
          <p:cNvPr id="3" name="Content Placeholder 2">
            <a:extLst>
              <a:ext uri="{FF2B5EF4-FFF2-40B4-BE49-F238E27FC236}">
                <a16:creationId xmlns:a16="http://schemas.microsoft.com/office/drawing/2014/main" id="{AFFE9CC5-1A1E-4A2A-E90A-03E3C7459578}"/>
              </a:ext>
            </a:extLst>
          </p:cNvPr>
          <p:cNvSpPr>
            <a:spLocks noGrp="1"/>
          </p:cNvSpPr>
          <p:nvPr>
            <p:ph idx="1"/>
          </p:nvPr>
        </p:nvSpPr>
        <p:spPr>
          <a:xfrm>
            <a:off x="838200" y="1825624"/>
            <a:ext cx="10515600" cy="5032375"/>
          </a:xfrm>
        </p:spPr>
        <p:txBody>
          <a:bodyPr>
            <a:normAutofit fontScale="70000" lnSpcReduction="20000"/>
          </a:bodyPr>
          <a:lstStyle/>
          <a:p>
            <a:pPr marL="0" indent="0" algn="r" defTabSz="914400" rtl="1" eaLnBrk="1" latinLnBrk="0" hangingPunct="1">
              <a:lnSpc>
                <a:spcPct val="90000"/>
              </a:lnSpc>
              <a:spcBef>
                <a:spcPts val="1000"/>
              </a:spcBef>
              <a:buNone/>
            </a:pPr>
            <a:r>
              <a:rPr lang="he-IL" dirty="0"/>
              <a:t>אז למה עץ?</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הניסוי הוא ניסוי </a:t>
            </a:r>
            <a:r>
              <a:rPr lang="he-IL" dirty="0" err="1"/>
              <a:t>טרינארי</a:t>
            </a:r>
            <a:r>
              <a:rPr lang="he-IL" dirty="0"/>
              <a:t> – הוא יכול להסתיים באחת משלוש אפשרויות: ניצחון של דני, ניצחון של אבא או תיקו. מכאן כי שימוש בטבלה מאבד מהאפקטיביות שלו, ומדובר ברמז ראשוני לשימוש בדיאגרמת עץ.</a:t>
            </a:r>
          </a:p>
          <a:p>
            <a:pPr marL="0" indent="0" algn="r" defTabSz="914400" rtl="1" eaLnBrk="1" latinLnBrk="0" hangingPunct="1">
              <a:lnSpc>
                <a:spcPct val="90000"/>
              </a:lnSpc>
              <a:spcBef>
                <a:spcPts val="1000"/>
              </a:spcBef>
              <a:buNone/>
            </a:pPr>
            <a:br>
              <a:rPr lang="en-US" dirty="0"/>
            </a:br>
            <a:r>
              <a:rPr lang="he-IL" dirty="0"/>
              <a:t>המשחק עצמו בנוי משני סבבים – כלומר, יש חזרה פעמיים על הניסוי. מכיוון שמדובר בחזרה שקטנה מ-4, מדובר ברמז שני לשימוש בדיאגרמת עץ.</a:t>
            </a:r>
          </a:p>
          <a:p>
            <a:pPr marL="0" indent="0" algn="r" defTabSz="914400" rtl="1" eaLnBrk="1" latinLnBrk="0" hangingPunct="1">
              <a:lnSpc>
                <a:spcPct val="90000"/>
              </a:lnSpc>
              <a:spcBef>
                <a:spcPts val="1000"/>
              </a:spcBef>
              <a:buNone/>
            </a:pPr>
            <a:br>
              <a:rPr lang="en-US" dirty="0"/>
            </a:br>
            <a:r>
              <a:rPr lang="he-IL" dirty="0"/>
              <a:t>הדגש החשוב ביותר בנתונים הוא הדגש כי ההסתברויות בכל סבב הן קבועות, ולא משתנות או תלויות בסבבים הקודמים – מה שמחזק את השימוש בדיאגרמת עץ.</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ההסתברות שדני ינצח בסיבוב בודד – </a:t>
            </a:r>
            <a:r>
              <a:rPr lang="en-US" dirty="0"/>
              <a:t>0.1</a:t>
            </a:r>
          </a:p>
          <a:p>
            <a:pPr marL="0" indent="0" algn="r" defTabSz="914400" rtl="1" eaLnBrk="1" latinLnBrk="0" hangingPunct="1">
              <a:lnSpc>
                <a:spcPct val="90000"/>
              </a:lnSpc>
              <a:spcBef>
                <a:spcPts val="1000"/>
              </a:spcBef>
              <a:buNone/>
            </a:pPr>
            <a:r>
              <a:rPr lang="he-IL" dirty="0"/>
              <a:t>ההסתברות שאבא ינצח בסיבוב בודד - </a:t>
            </a:r>
            <a:r>
              <a:rPr lang="en-US" dirty="0"/>
              <a:t>0.2</a:t>
            </a:r>
            <a:endParaRPr lang="he-IL" dirty="0"/>
          </a:p>
          <a:p>
            <a:pPr marL="0" indent="0" algn="r" defTabSz="914400" rtl="1" eaLnBrk="1" latinLnBrk="0" hangingPunct="1">
              <a:lnSpc>
                <a:spcPct val="90000"/>
              </a:lnSpc>
              <a:spcBef>
                <a:spcPts val="1000"/>
              </a:spcBef>
              <a:buNone/>
            </a:pPr>
            <a:r>
              <a:rPr lang="he-IL" dirty="0"/>
              <a:t>ההסתברות לתיקו בסיבוב בודד – </a:t>
            </a:r>
            <a:r>
              <a:rPr lang="en-US" dirty="0"/>
              <a:t>0.7</a:t>
            </a:r>
            <a:endParaRPr lang="he-IL"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מכיוון שיש לנו כנתונים את כל ההסתברויות לתוצאות האפשריות בניסוי שלנו – אפשר לעבור ליצירת העץ!</a:t>
            </a:r>
          </a:p>
          <a:p>
            <a:pPr marL="0" indent="0" algn="r" defTabSz="914400" rtl="1" eaLnBrk="1" latinLnBrk="0" hangingPunct="1">
              <a:lnSpc>
                <a:spcPct val="90000"/>
              </a:lnSpc>
              <a:spcBef>
                <a:spcPts val="1000"/>
              </a:spcBef>
              <a:buNone/>
            </a:pPr>
            <a:endParaRPr lang="he-IL" dirty="0"/>
          </a:p>
        </p:txBody>
      </p:sp>
    </p:spTree>
    <p:extLst>
      <p:ext uri="{BB962C8B-B14F-4D97-AF65-F5344CB8AC3E}">
        <p14:creationId xmlns:p14="http://schemas.microsoft.com/office/powerpoint/2010/main" val="31667248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01B55-8C2C-8D82-1501-12822B75C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5B80B-D268-C3AF-C774-CC27F8EBEC0B}"/>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73E077-21C8-2EA6-7719-B9BF2FC10BED}"/>
                  </a:ext>
                </a:extLst>
              </p:cNvPr>
              <p:cNvSpPr>
                <a:spLocks noGrp="1"/>
              </p:cNvSpPr>
              <p:nvPr>
                <p:ph idx="1"/>
              </p:nvPr>
            </p:nvSpPr>
            <p:spPr>
              <a:xfrm>
                <a:off x="838200" y="1825624"/>
                <a:ext cx="10515600" cy="5032375"/>
              </a:xfrm>
            </p:spPr>
            <p:txBody>
              <a:bodyPr>
                <a:normAutofit fontScale="92500" lnSpcReduction="10000"/>
              </a:bodyPr>
              <a:lstStyle/>
              <a:p>
                <a:pPr marL="0" indent="0" algn="r" defTabSz="914400" rtl="1" eaLnBrk="1" latinLnBrk="0" hangingPunct="1">
                  <a:lnSpc>
                    <a:spcPct val="90000"/>
                  </a:lnSpc>
                  <a:spcBef>
                    <a:spcPts val="1000"/>
                  </a:spcBef>
                  <a:buNone/>
                </a:pPr>
                <a:r>
                  <a:rPr lang="he-IL" dirty="0"/>
                  <a:t>דיאגרמת העץ:</a:t>
                </a: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r>
                  <a:rPr lang="he-IL" dirty="0"/>
                  <a:t>מתוך דיאגרמת העץ, אביו של דני משיג יותר מנקודה אחת כאשר יש לו 1.5 או 2 נקודות. נחשב את סכום ההסתברויות של כל מקרה כזה:</a:t>
                </a:r>
                <a:br>
                  <a:rPr lang="en-US" dirty="0"/>
                </a:br>
                <a:br>
                  <a:rPr lang="en-US" dirty="0"/>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תיקו</m:t>
                          </m:r>
                        </m:e>
                      </m:d>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אבא</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אבא</m:t>
                          </m:r>
                        </m:e>
                      </m:d>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תיקו</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אבא</m:t>
                          </m:r>
                        </m:e>
                      </m:d>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אבא</m:t>
                          </m:r>
                        </m:e>
                      </m:d>
                      <m:r>
                        <a:rPr lang="en-US" b="0" i="1" smtClean="0">
                          <a:latin typeface="Cambria Math" panose="02040503050406030204" pitchFamily="18" charset="0"/>
                        </a:rPr>
                        <m:t>=0.7⋅0.2+0.2⋅0.7+0.2⋅0.2=</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𝟑𝟐</m:t>
                      </m:r>
                    </m:oMath>
                  </m:oMathPara>
                </a14:m>
                <a:endParaRPr lang="he-IL" b="1" dirty="0"/>
              </a:p>
            </p:txBody>
          </p:sp>
        </mc:Choice>
        <mc:Fallback xmlns="">
          <p:sp>
            <p:nvSpPr>
              <p:cNvPr id="3" name="Content Placeholder 2">
                <a:extLst>
                  <a:ext uri="{FF2B5EF4-FFF2-40B4-BE49-F238E27FC236}">
                    <a16:creationId xmlns:a16="http://schemas.microsoft.com/office/drawing/2014/main" id="{BA73E077-21C8-2EA6-7719-B9BF2FC10BED}"/>
                  </a:ext>
                </a:extLst>
              </p:cNvPr>
              <p:cNvSpPr>
                <a:spLocks noGrp="1" noRot="1" noChangeAspect="1" noMove="1" noResize="1" noEditPoints="1" noAdjustHandles="1" noChangeArrowheads="1" noChangeShapeType="1" noTextEdit="1"/>
              </p:cNvSpPr>
              <p:nvPr>
                <p:ph idx="1"/>
              </p:nvPr>
            </p:nvSpPr>
            <p:spPr>
              <a:xfrm>
                <a:off x="838200" y="1825624"/>
                <a:ext cx="10515600" cy="5032375"/>
              </a:xfrm>
              <a:blipFill>
                <a:blip r:embed="rId3"/>
                <a:stretch>
                  <a:fillRect t="-2519" r="-844"/>
                </a:stretch>
              </a:blipFill>
            </p:spPr>
            <p:txBody>
              <a:bodyPr/>
              <a:lstStyle/>
              <a:p>
                <a:r>
                  <a:rPr lang="en-US">
                    <a:noFill/>
                  </a:rPr>
                  <a:t> </a:t>
                </a:r>
              </a:p>
            </p:txBody>
          </p:sp>
        </mc:Fallback>
      </mc:AlternateContent>
      <p:graphicFrame>
        <p:nvGraphicFramePr>
          <p:cNvPr id="5" name="Diagram 4">
            <a:extLst>
              <a:ext uri="{FF2B5EF4-FFF2-40B4-BE49-F238E27FC236}">
                <a16:creationId xmlns:a16="http://schemas.microsoft.com/office/drawing/2014/main" id="{F46AAB04-863C-E314-101F-B42D6EC39D9C}"/>
              </a:ext>
            </a:extLst>
          </p:cNvPr>
          <p:cNvGraphicFramePr/>
          <p:nvPr>
            <p:extLst>
              <p:ext uri="{D42A27DB-BD31-4B8C-83A1-F6EECF244321}">
                <p14:modId xmlns:p14="http://schemas.microsoft.com/office/powerpoint/2010/main" val="2977739831"/>
              </p:ext>
            </p:extLst>
          </p:nvPr>
        </p:nvGraphicFramePr>
        <p:xfrm>
          <a:off x="320842" y="1167063"/>
          <a:ext cx="11550316" cy="4523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8C38C13D-11FF-7E0E-FE0E-BB3B98D0784C}"/>
              </a:ext>
            </a:extLst>
          </p:cNvPr>
          <p:cNvSpPr txBox="1"/>
          <p:nvPr/>
        </p:nvSpPr>
        <p:spPr>
          <a:xfrm>
            <a:off x="589574" y="4526732"/>
            <a:ext cx="497252" cy="369332"/>
          </a:xfrm>
          <a:prstGeom prst="rect">
            <a:avLst/>
          </a:prstGeom>
          <a:noFill/>
        </p:spPr>
        <p:txBody>
          <a:bodyPr wrap="none" rtlCol="0">
            <a:spAutoFit/>
          </a:bodyPr>
          <a:lstStyle/>
          <a:p>
            <a:pPr marL="0" algn="r" defTabSz="914400" rtl="1" eaLnBrk="1" latinLnBrk="0" hangingPunct="1"/>
            <a:r>
              <a:rPr lang="en-US" dirty="0"/>
              <a:t>2:0</a:t>
            </a:r>
          </a:p>
        </p:txBody>
      </p:sp>
      <p:sp>
        <p:nvSpPr>
          <p:cNvPr id="7" name="TextBox 6">
            <a:extLst>
              <a:ext uri="{FF2B5EF4-FFF2-40B4-BE49-F238E27FC236}">
                <a16:creationId xmlns:a16="http://schemas.microsoft.com/office/drawing/2014/main" id="{9219EA8E-BDEB-D418-782C-CE48015F2559}"/>
              </a:ext>
            </a:extLst>
          </p:cNvPr>
          <p:cNvSpPr txBox="1"/>
          <p:nvPr/>
        </p:nvSpPr>
        <p:spPr>
          <a:xfrm>
            <a:off x="1757899" y="4526732"/>
            <a:ext cx="875561" cy="369332"/>
          </a:xfrm>
          <a:prstGeom prst="rect">
            <a:avLst/>
          </a:prstGeom>
          <a:noFill/>
        </p:spPr>
        <p:txBody>
          <a:bodyPr wrap="none" rtlCol="0">
            <a:spAutoFit/>
          </a:bodyPr>
          <a:lstStyle/>
          <a:p>
            <a:pPr marL="0" algn="r" defTabSz="914400" rtl="1" eaLnBrk="1" latinLnBrk="0" hangingPunct="1"/>
            <a:r>
              <a:rPr lang="en-US" dirty="0"/>
              <a:t>1.5:0.5</a:t>
            </a:r>
          </a:p>
        </p:txBody>
      </p:sp>
      <p:sp>
        <p:nvSpPr>
          <p:cNvPr id="8" name="TextBox 7">
            <a:extLst>
              <a:ext uri="{FF2B5EF4-FFF2-40B4-BE49-F238E27FC236}">
                <a16:creationId xmlns:a16="http://schemas.microsoft.com/office/drawing/2014/main" id="{496CD7AD-E85C-E3ED-3F57-93FE9F009466}"/>
              </a:ext>
            </a:extLst>
          </p:cNvPr>
          <p:cNvSpPr txBox="1"/>
          <p:nvPr/>
        </p:nvSpPr>
        <p:spPr>
          <a:xfrm>
            <a:off x="3304533" y="4526732"/>
            <a:ext cx="497252" cy="369332"/>
          </a:xfrm>
          <a:prstGeom prst="rect">
            <a:avLst/>
          </a:prstGeom>
          <a:noFill/>
        </p:spPr>
        <p:txBody>
          <a:bodyPr wrap="none" rtlCol="0">
            <a:spAutoFit/>
          </a:bodyPr>
          <a:lstStyle/>
          <a:p>
            <a:pPr marL="0" algn="r" defTabSz="914400" rtl="1" eaLnBrk="1" latinLnBrk="0" hangingPunct="1"/>
            <a:r>
              <a:rPr lang="en-US" dirty="0"/>
              <a:t>1:1</a:t>
            </a:r>
          </a:p>
        </p:txBody>
      </p:sp>
      <p:sp>
        <p:nvSpPr>
          <p:cNvPr id="9" name="TextBox 8">
            <a:extLst>
              <a:ext uri="{FF2B5EF4-FFF2-40B4-BE49-F238E27FC236}">
                <a16:creationId xmlns:a16="http://schemas.microsoft.com/office/drawing/2014/main" id="{1F66C054-FC43-1DAF-57F3-D1B7929C1A1A}"/>
              </a:ext>
            </a:extLst>
          </p:cNvPr>
          <p:cNvSpPr txBox="1"/>
          <p:nvPr/>
        </p:nvSpPr>
        <p:spPr>
          <a:xfrm>
            <a:off x="4319143" y="4526732"/>
            <a:ext cx="875561" cy="369332"/>
          </a:xfrm>
          <a:prstGeom prst="rect">
            <a:avLst/>
          </a:prstGeom>
          <a:noFill/>
        </p:spPr>
        <p:txBody>
          <a:bodyPr wrap="none" rtlCol="0">
            <a:spAutoFit/>
          </a:bodyPr>
          <a:lstStyle/>
          <a:p>
            <a:pPr marL="0" algn="r" defTabSz="914400" rtl="1" eaLnBrk="1" latinLnBrk="0" hangingPunct="1"/>
            <a:r>
              <a:rPr lang="en-US" dirty="0"/>
              <a:t>1.5:0.5</a:t>
            </a:r>
          </a:p>
        </p:txBody>
      </p:sp>
      <p:sp>
        <p:nvSpPr>
          <p:cNvPr id="10" name="TextBox 9">
            <a:extLst>
              <a:ext uri="{FF2B5EF4-FFF2-40B4-BE49-F238E27FC236}">
                <a16:creationId xmlns:a16="http://schemas.microsoft.com/office/drawing/2014/main" id="{2A75A15B-B195-565E-F4DF-574BC8061E25}"/>
              </a:ext>
            </a:extLst>
          </p:cNvPr>
          <p:cNvSpPr txBox="1"/>
          <p:nvPr/>
        </p:nvSpPr>
        <p:spPr>
          <a:xfrm>
            <a:off x="5847374" y="4526732"/>
            <a:ext cx="497252" cy="369332"/>
          </a:xfrm>
          <a:prstGeom prst="rect">
            <a:avLst/>
          </a:prstGeom>
          <a:noFill/>
        </p:spPr>
        <p:txBody>
          <a:bodyPr wrap="none" rtlCol="0">
            <a:spAutoFit/>
          </a:bodyPr>
          <a:lstStyle/>
          <a:p>
            <a:pPr marL="0" algn="r" defTabSz="914400" rtl="1" eaLnBrk="1" latinLnBrk="0" hangingPunct="1"/>
            <a:r>
              <a:rPr lang="en-US" dirty="0"/>
              <a:t>1:1</a:t>
            </a:r>
          </a:p>
        </p:txBody>
      </p:sp>
      <p:sp>
        <p:nvSpPr>
          <p:cNvPr id="11" name="TextBox 10">
            <a:extLst>
              <a:ext uri="{FF2B5EF4-FFF2-40B4-BE49-F238E27FC236}">
                <a16:creationId xmlns:a16="http://schemas.microsoft.com/office/drawing/2014/main" id="{CCB42C01-756D-0FAA-2A11-676CE038BB1B}"/>
              </a:ext>
            </a:extLst>
          </p:cNvPr>
          <p:cNvSpPr txBox="1"/>
          <p:nvPr/>
        </p:nvSpPr>
        <p:spPr>
          <a:xfrm>
            <a:off x="6993809" y="4524871"/>
            <a:ext cx="875561" cy="369332"/>
          </a:xfrm>
          <a:prstGeom prst="rect">
            <a:avLst/>
          </a:prstGeom>
          <a:noFill/>
        </p:spPr>
        <p:txBody>
          <a:bodyPr wrap="none" rtlCol="0">
            <a:spAutoFit/>
          </a:bodyPr>
          <a:lstStyle/>
          <a:p>
            <a:pPr marL="0" algn="r" defTabSz="914400" rtl="1" eaLnBrk="1" latinLnBrk="0" hangingPunct="1"/>
            <a:r>
              <a:rPr lang="en-US" dirty="0"/>
              <a:t>0.5:1.5</a:t>
            </a:r>
          </a:p>
        </p:txBody>
      </p:sp>
      <p:sp>
        <p:nvSpPr>
          <p:cNvPr id="12" name="TextBox 11">
            <a:extLst>
              <a:ext uri="{FF2B5EF4-FFF2-40B4-BE49-F238E27FC236}">
                <a16:creationId xmlns:a16="http://schemas.microsoft.com/office/drawing/2014/main" id="{86D66DC5-7E9E-22F5-5E10-78E41E09F5BF}"/>
              </a:ext>
            </a:extLst>
          </p:cNvPr>
          <p:cNvSpPr txBox="1"/>
          <p:nvPr/>
        </p:nvSpPr>
        <p:spPr>
          <a:xfrm>
            <a:off x="8386728" y="4524871"/>
            <a:ext cx="497252" cy="369332"/>
          </a:xfrm>
          <a:prstGeom prst="rect">
            <a:avLst/>
          </a:prstGeom>
          <a:noFill/>
        </p:spPr>
        <p:txBody>
          <a:bodyPr wrap="none" rtlCol="0">
            <a:spAutoFit/>
          </a:bodyPr>
          <a:lstStyle/>
          <a:p>
            <a:pPr marL="0" algn="r" defTabSz="914400" rtl="1" eaLnBrk="1" latinLnBrk="0" hangingPunct="1"/>
            <a:r>
              <a:rPr lang="en-US" dirty="0"/>
              <a:t>1:1</a:t>
            </a:r>
          </a:p>
        </p:txBody>
      </p:sp>
      <p:sp>
        <p:nvSpPr>
          <p:cNvPr id="13" name="TextBox 12">
            <a:extLst>
              <a:ext uri="{FF2B5EF4-FFF2-40B4-BE49-F238E27FC236}">
                <a16:creationId xmlns:a16="http://schemas.microsoft.com/office/drawing/2014/main" id="{748034F2-60EB-A274-9DFB-CCA059B15765}"/>
              </a:ext>
            </a:extLst>
          </p:cNvPr>
          <p:cNvSpPr txBox="1"/>
          <p:nvPr/>
        </p:nvSpPr>
        <p:spPr>
          <a:xfrm>
            <a:off x="9290166" y="4524871"/>
            <a:ext cx="875561" cy="369332"/>
          </a:xfrm>
          <a:prstGeom prst="rect">
            <a:avLst/>
          </a:prstGeom>
          <a:noFill/>
        </p:spPr>
        <p:txBody>
          <a:bodyPr wrap="none" rtlCol="0">
            <a:spAutoFit/>
          </a:bodyPr>
          <a:lstStyle/>
          <a:p>
            <a:pPr marL="0" algn="r" defTabSz="914400" rtl="1" eaLnBrk="1" latinLnBrk="0" hangingPunct="1"/>
            <a:r>
              <a:rPr lang="en-US" dirty="0"/>
              <a:t>0.5:1.5</a:t>
            </a:r>
          </a:p>
        </p:txBody>
      </p:sp>
      <p:sp>
        <p:nvSpPr>
          <p:cNvPr id="14" name="TextBox 13">
            <a:extLst>
              <a:ext uri="{FF2B5EF4-FFF2-40B4-BE49-F238E27FC236}">
                <a16:creationId xmlns:a16="http://schemas.microsoft.com/office/drawing/2014/main" id="{7D8E9075-5117-51EC-3A35-277B6F80A9A4}"/>
              </a:ext>
            </a:extLst>
          </p:cNvPr>
          <p:cNvSpPr txBox="1"/>
          <p:nvPr/>
        </p:nvSpPr>
        <p:spPr>
          <a:xfrm>
            <a:off x="11181139" y="4524871"/>
            <a:ext cx="497252" cy="369332"/>
          </a:xfrm>
          <a:prstGeom prst="rect">
            <a:avLst/>
          </a:prstGeom>
          <a:noFill/>
        </p:spPr>
        <p:txBody>
          <a:bodyPr wrap="none" rtlCol="0">
            <a:spAutoFit/>
          </a:bodyPr>
          <a:lstStyle/>
          <a:p>
            <a:pPr marL="0" algn="r" defTabSz="914400" rtl="1" eaLnBrk="1" latinLnBrk="0" hangingPunct="1"/>
            <a:r>
              <a:rPr lang="en-US" dirty="0"/>
              <a:t>0:2</a:t>
            </a:r>
          </a:p>
        </p:txBody>
      </p:sp>
    </p:spTree>
    <p:extLst>
      <p:ext uri="{BB962C8B-B14F-4D97-AF65-F5344CB8AC3E}">
        <p14:creationId xmlns:p14="http://schemas.microsoft.com/office/powerpoint/2010/main" val="34222532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D827-379A-B301-62CD-77519911F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4440DC-EB80-3ED7-487F-BC77B405EDE9}"/>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77C63B-B0A2-0CF1-4F79-B0BD23C7B7AD}"/>
                  </a:ext>
                </a:extLst>
              </p:cNvPr>
              <p:cNvSpPr>
                <a:spLocks noGrp="1"/>
              </p:cNvSpPr>
              <p:nvPr>
                <p:ph idx="1"/>
              </p:nvPr>
            </p:nvSpPr>
            <p:spPr>
              <a:xfrm>
                <a:off x="838200" y="1825624"/>
                <a:ext cx="10515600" cy="5032375"/>
              </a:xfrm>
            </p:spPr>
            <p:txBody>
              <a:bodyPr>
                <a:normAutofit fontScale="77500" lnSpcReduction="20000"/>
              </a:bodyPr>
              <a:lstStyle/>
              <a:p>
                <a:pPr marL="0" indent="0" algn="r" defTabSz="914400" rtl="1" eaLnBrk="1" latinLnBrk="0" hangingPunct="1">
                  <a:lnSpc>
                    <a:spcPct val="90000"/>
                  </a:lnSpc>
                  <a:spcBef>
                    <a:spcPts val="1000"/>
                  </a:spcBef>
                  <a:buNone/>
                </a:pPr>
                <a:r>
                  <a:rPr lang="he-IL" dirty="0"/>
                  <a:t>דיאגרמת העץ:</a:t>
                </a: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r>
                  <a:rPr lang="he-IL" dirty="0"/>
                  <a:t>מתוך דיאגרמת העץ, דני משיג לפחות נקודה אחת כאשר משיג 1, 1.5 או 2 נקודות. נחשב את סכום ההסתברויות של כל מקרה כזה:</a:t>
                </a:r>
              </a:p>
              <a:p>
                <a:pPr marL="0" indent="0" algn="r" defTabSz="914400" rtl="1" eaLnBrk="1" latinLnBrk="0" hangingPunct="1">
                  <a:lnSpc>
                    <a:spcPct val="90000"/>
                  </a:lnSpc>
                  <a:spcBef>
                    <a:spcPts val="1000"/>
                  </a:spcBef>
                  <a:buNone/>
                </a:pPr>
                <a:endParaRPr lang="he-IL" b="1" dirty="0"/>
              </a:p>
              <a:p>
                <a:pPr marL="0" indent="0" algn="r" rtl="1">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דני</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תיקו</m:t>
                          </m:r>
                        </m:e>
                      </m:d>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דני</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תיקו</m:t>
                          </m:r>
                        </m:e>
                      </m:d>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תיקו</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אבא</m:t>
                          </m:r>
                        </m:e>
                      </m:d>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he-IL" b="0" i="1" smtClean="0">
                              <a:latin typeface="Cambria Math" panose="02040503050406030204" pitchFamily="18" charset="0"/>
                            </a:rPr>
                            <m:t>דני</m:t>
                          </m:r>
                        </m:e>
                      </m:d>
                      <m:r>
                        <a:rPr lang="en-US" b="0" i="1" smtClean="0">
                          <a:latin typeface="Cambria Math" panose="02040503050406030204" pitchFamily="18" charset="0"/>
                        </a:rPr>
                        <m:t>=0.1+0.7⋅0.1+0.7⋅0.7+0.2⋅0.1=</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𝟔𝟖</m:t>
                      </m:r>
                    </m:oMath>
                  </m:oMathPara>
                </a14:m>
                <a:endParaRPr lang="he-IL" b="1" dirty="0"/>
              </a:p>
            </p:txBody>
          </p:sp>
        </mc:Choice>
        <mc:Fallback xmlns="">
          <p:sp>
            <p:nvSpPr>
              <p:cNvPr id="3" name="Content Placeholder 2">
                <a:extLst>
                  <a:ext uri="{FF2B5EF4-FFF2-40B4-BE49-F238E27FC236}">
                    <a16:creationId xmlns:a16="http://schemas.microsoft.com/office/drawing/2014/main" id="{6B77C63B-B0A2-0CF1-4F79-B0BD23C7B7AD}"/>
                  </a:ext>
                </a:extLst>
              </p:cNvPr>
              <p:cNvSpPr>
                <a:spLocks noGrp="1" noRot="1" noChangeAspect="1" noMove="1" noResize="1" noEditPoints="1" noAdjustHandles="1" noChangeArrowheads="1" noChangeShapeType="1" noTextEdit="1"/>
              </p:cNvSpPr>
              <p:nvPr>
                <p:ph idx="1"/>
              </p:nvPr>
            </p:nvSpPr>
            <p:spPr>
              <a:xfrm>
                <a:off x="838200" y="1825624"/>
                <a:ext cx="10515600" cy="5032375"/>
              </a:xfrm>
              <a:blipFill>
                <a:blip r:embed="rId3"/>
                <a:stretch>
                  <a:fillRect t="-2519" r="-603"/>
                </a:stretch>
              </a:blipFill>
            </p:spPr>
            <p:txBody>
              <a:bodyPr/>
              <a:lstStyle/>
              <a:p>
                <a:r>
                  <a:rPr lang="en-US">
                    <a:noFill/>
                  </a:rPr>
                  <a:t> </a:t>
                </a:r>
              </a:p>
            </p:txBody>
          </p:sp>
        </mc:Fallback>
      </mc:AlternateContent>
      <p:graphicFrame>
        <p:nvGraphicFramePr>
          <p:cNvPr id="5" name="Diagram 4">
            <a:extLst>
              <a:ext uri="{FF2B5EF4-FFF2-40B4-BE49-F238E27FC236}">
                <a16:creationId xmlns:a16="http://schemas.microsoft.com/office/drawing/2014/main" id="{0FE21093-0965-5A8F-0660-1B99895EE833}"/>
              </a:ext>
            </a:extLst>
          </p:cNvPr>
          <p:cNvGraphicFramePr/>
          <p:nvPr/>
        </p:nvGraphicFramePr>
        <p:xfrm>
          <a:off x="320842" y="1167063"/>
          <a:ext cx="11550316" cy="4523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FCED4C7-DE5D-37C8-7163-4AD27858A14D}"/>
              </a:ext>
            </a:extLst>
          </p:cNvPr>
          <p:cNvSpPr txBox="1"/>
          <p:nvPr/>
        </p:nvSpPr>
        <p:spPr>
          <a:xfrm>
            <a:off x="589574" y="4526732"/>
            <a:ext cx="497252" cy="369332"/>
          </a:xfrm>
          <a:prstGeom prst="rect">
            <a:avLst/>
          </a:prstGeom>
          <a:noFill/>
        </p:spPr>
        <p:txBody>
          <a:bodyPr wrap="none" rtlCol="0">
            <a:spAutoFit/>
          </a:bodyPr>
          <a:lstStyle/>
          <a:p>
            <a:pPr marL="0" algn="r" defTabSz="914400" rtl="1" eaLnBrk="1" latinLnBrk="0" hangingPunct="1"/>
            <a:r>
              <a:rPr lang="en-US" dirty="0"/>
              <a:t>2:0</a:t>
            </a:r>
          </a:p>
        </p:txBody>
      </p:sp>
      <p:sp>
        <p:nvSpPr>
          <p:cNvPr id="7" name="TextBox 6">
            <a:extLst>
              <a:ext uri="{FF2B5EF4-FFF2-40B4-BE49-F238E27FC236}">
                <a16:creationId xmlns:a16="http://schemas.microsoft.com/office/drawing/2014/main" id="{865D74D7-9749-27C5-0D8E-A4A1A7A23087}"/>
              </a:ext>
            </a:extLst>
          </p:cNvPr>
          <p:cNvSpPr txBox="1"/>
          <p:nvPr/>
        </p:nvSpPr>
        <p:spPr>
          <a:xfrm>
            <a:off x="1757899" y="4526732"/>
            <a:ext cx="875561" cy="369332"/>
          </a:xfrm>
          <a:prstGeom prst="rect">
            <a:avLst/>
          </a:prstGeom>
          <a:noFill/>
        </p:spPr>
        <p:txBody>
          <a:bodyPr wrap="none" rtlCol="0">
            <a:spAutoFit/>
          </a:bodyPr>
          <a:lstStyle/>
          <a:p>
            <a:pPr marL="0" algn="r" defTabSz="914400" rtl="1" eaLnBrk="1" latinLnBrk="0" hangingPunct="1"/>
            <a:r>
              <a:rPr lang="en-US" dirty="0"/>
              <a:t>1.5:0.5</a:t>
            </a:r>
          </a:p>
        </p:txBody>
      </p:sp>
      <p:sp>
        <p:nvSpPr>
          <p:cNvPr id="8" name="TextBox 7">
            <a:extLst>
              <a:ext uri="{FF2B5EF4-FFF2-40B4-BE49-F238E27FC236}">
                <a16:creationId xmlns:a16="http://schemas.microsoft.com/office/drawing/2014/main" id="{0CB3A4F1-D005-5C42-4F81-639283FE6207}"/>
              </a:ext>
            </a:extLst>
          </p:cNvPr>
          <p:cNvSpPr txBox="1"/>
          <p:nvPr/>
        </p:nvSpPr>
        <p:spPr>
          <a:xfrm>
            <a:off x="3304533" y="4526732"/>
            <a:ext cx="497252" cy="369332"/>
          </a:xfrm>
          <a:prstGeom prst="rect">
            <a:avLst/>
          </a:prstGeom>
          <a:noFill/>
        </p:spPr>
        <p:txBody>
          <a:bodyPr wrap="none" rtlCol="0">
            <a:spAutoFit/>
          </a:bodyPr>
          <a:lstStyle/>
          <a:p>
            <a:pPr marL="0" algn="r" defTabSz="914400" rtl="1" eaLnBrk="1" latinLnBrk="0" hangingPunct="1"/>
            <a:r>
              <a:rPr lang="en-US" dirty="0"/>
              <a:t>1:1</a:t>
            </a:r>
          </a:p>
        </p:txBody>
      </p:sp>
      <p:sp>
        <p:nvSpPr>
          <p:cNvPr id="9" name="TextBox 8">
            <a:extLst>
              <a:ext uri="{FF2B5EF4-FFF2-40B4-BE49-F238E27FC236}">
                <a16:creationId xmlns:a16="http://schemas.microsoft.com/office/drawing/2014/main" id="{27D7A741-300E-10CC-4791-23A8A2E6E9F1}"/>
              </a:ext>
            </a:extLst>
          </p:cNvPr>
          <p:cNvSpPr txBox="1"/>
          <p:nvPr/>
        </p:nvSpPr>
        <p:spPr>
          <a:xfrm>
            <a:off x="4319143" y="4526732"/>
            <a:ext cx="875561" cy="369332"/>
          </a:xfrm>
          <a:prstGeom prst="rect">
            <a:avLst/>
          </a:prstGeom>
          <a:noFill/>
        </p:spPr>
        <p:txBody>
          <a:bodyPr wrap="none" rtlCol="0">
            <a:spAutoFit/>
          </a:bodyPr>
          <a:lstStyle/>
          <a:p>
            <a:pPr marL="0" algn="r" defTabSz="914400" rtl="1" eaLnBrk="1" latinLnBrk="0" hangingPunct="1"/>
            <a:r>
              <a:rPr lang="en-US" dirty="0"/>
              <a:t>1.5:0.5</a:t>
            </a:r>
          </a:p>
        </p:txBody>
      </p:sp>
      <p:sp>
        <p:nvSpPr>
          <p:cNvPr id="10" name="TextBox 9">
            <a:extLst>
              <a:ext uri="{FF2B5EF4-FFF2-40B4-BE49-F238E27FC236}">
                <a16:creationId xmlns:a16="http://schemas.microsoft.com/office/drawing/2014/main" id="{B1E6ADB2-D200-F230-B966-6D2E75FA0C59}"/>
              </a:ext>
            </a:extLst>
          </p:cNvPr>
          <p:cNvSpPr txBox="1"/>
          <p:nvPr/>
        </p:nvSpPr>
        <p:spPr>
          <a:xfrm>
            <a:off x="5847374" y="4526732"/>
            <a:ext cx="497252" cy="369332"/>
          </a:xfrm>
          <a:prstGeom prst="rect">
            <a:avLst/>
          </a:prstGeom>
          <a:noFill/>
        </p:spPr>
        <p:txBody>
          <a:bodyPr wrap="none" rtlCol="0">
            <a:spAutoFit/>
          </a:bodyPr>
          <a:lstStyle/>
          <a:p>
            <a:pPr marL="0" algn="r" defTabSz="914400" rtl="1" eaLnBrk="1" latinLnBrk="0" hangingPunct="1"/>
            <a:r>
              <a:rPr lang="en-US" dirty="0"/>
              <a:t>1:1</a:t>
            </a:r>
          </a:p>
        </p:txBody>
      </p:sp>
      <p:sp>
        <p:nvSpPr>
          <p:cNvPr id="11" name="TextBox 10">
            <a:extLst>
              <a:ext uri="{FF2B5EF4-FFF2-40B4-BE49-F238E27FC236}">
                <a16:creationId xmlns:a16="http://schemas.microsoft.com/office/drawing/2014/main" id="{B2E95656-2BBB-7B72-7FE3-B590E3D757DC}"/>
              </a:ext>
            </a:extLst>
          </p:cNvPr>
          <p:cNvSpPr txBox="1"/>
          <p:nvPr/>
        </p:nvSpPr>
        <p:spPr>
          <a:xfrm>
            <a:off x="6993809" y="4524871"/>
            <a:ext cx="875561" cy="369332"/>
          </a:xfrm>
          <a:prstGeom prst="rect">
            <a:avLst/>
          </a:prstGeom>
          <a:noFill/>
        </p:spPr>
        <p:txBody>
          <a:bodyPr wrap="none" rtlCol="0">
            <a:spAutoFit/>
          </a:bodyPr>
          <a:lstStyle/>
          <a:p>
            <a:pPr marL="0" algn="r" defTabSz="914400" rtl="1" eaLnBrk="1" latinLnBrk="0" hangingPunct="1"/>
            <a:r>
              <a:rPr lang="en-US" dirty="0"/>
              <a:t>0.5:1.5</a:t>
            </a:r>
          </a:p>
        </p:txBody>
      </p:sp>
      <p:sp>
        <p:nvSpPr>
          <p:cNvPr id="12" name="TextBox 11">
            <a:extLst>
              <a:ext uri="{FF2B5EF4-FFF2-40B4-BE49-F238E27FC236}">
                <a16:creationId xmlns:a16="http://schemas.microsoft.com/office/drawing/2014/main" id="{9E4027F9-AC98-326F-47B1-4C89A63C7E14}"/>
              </a:ext>
            </a:extLst>
          </p:cNvPr>
          <p:cNvSpPr txBox="1"/>
          <p:nvPr/>
        </p:nvSpPr>
        <p:spPr>
          <a:xfrm>
            <a:off x="8386728" y="4524871"/>
            <a:ext cx="497252" cy="369332"/>
          </a:xfrm>
          <a:prstGeom prst="rect">
            <a:avLst/>
          </a:prstGeom>
          <a:noFill/>
        </p:spPr>
        <p:txBody>
          <a:bodyPr wrap="none" rtlCol="0">
            <a:spAutoFit/>
          </a:bodyPr>
          <a:lstStyle/>
          <a:p>
            <a:pPr marL="0" algn="r" defTabSz="914400" rtl="1" eaLnBrk="1" latinLnBrk="0" hangingPunct="1"/>
            <a:r>
              <a:rPr lang="en-US" dirty="0"/>
              <a:t>1:1</a:t>
            </a:r>
          </a:p>
        </p:txBody>
      </p:sp>
      <p:sp>
        <p:nvSpPr>
          <p:cNvPr id="13" name="TextBox 12">
            <a:extLst>
              <a:ext uri="{FF2B5EF4-FFF2-40B4-BE49-F238E27FC236}">
                <a16:creationId xmlns:a16="http://schemas.microsoft.com/office/drawing/2014/main" id="{2C8BB7B1-CD1B-C234-E088-6242A9E27757}"/>
              </a:ext>
            </a:extLst>
          </p:cNvPr>
          <p:cNvSpPr txBox="1"/>
          <p:nvPr/>
        </p:nvSpPr>
        <p:spPr>
          <a:xfrm>
            <a:off x="9290166" y="4524871"/>
            <a:ext cx="875561" cy="369332"/>
          </a:xfrm>
          <a:prstGeom prst="rect">
            <a:avLst/>
          </a:prstGeom>
          <a:noFill/>
        </p:spPr>
        <p:txBody>
          <a:bodyPr wrap="none" rtlCol="0">
            <a:spAutoFit/>
          </a:bodyPr>
          <a:lstStyle/>
          <a:p>
            <a:pPr marL="0" algn="r" defTabSz="914400" rtl="1" eaLnBrk="1" latinLnBrk="0" hangingPunct="1"/>
            <a:r>
              <a:rPr lang="en-US" dirty="0"/>
              <a:t>0.5:1.5</a:t>
            </a:r>
          </a:p>
        </p:txBody>
      </p:sp>
      <p:sp>
        <p:nvSpPr>
          <p:cNvPr id="14" name="TextBox 13">
            <a:extLst>
              <a:ext uri="{FF2B5EF4-FFF2-40B4-BE49-F238E27FC236}">
                <a16:creationId xmlns:a16="http://schemas.microsoft.com/office/drawing/2014/main" id="{BD2ECA99-7423-135A-4317-A80385571169}"/>
              </a:ext>
            </a:extLst>
          </p:cNvPr>
          <p:cNvSpPr txBox="1"/>
          <p:nvPr/>
        </p:nvSpPr>
        <p:spPr>
          <a:xfrm>
            <a:off x="11181139" y="4524871"/>
            <a:ext cx="497252" cy="369332"/>
          </a:xfrm>
          <a:prstGeom prst="rect">
            <a:avLst/>
          </a:prstGeom>
          <a:noFill/>
        </p:spPr>
        <p:txBody>
          <a:bodyPr wrap="none" rtlCol="0">
            <a:spAutoFit/>
          </a:bodyPr>
          <a:lstStyle/>
          <a:p>
            <a:pPr marL="0" algn="r" defTabSz="914400" rtl="1" eaLnBrk="1" latinLnBrk="0" hangingPunct="1"/>
            <a:r>
              <a:rPr lang="en-US" dirty="0"/>
              <a:t>0:2</a:t>
            </a:r>
          </a:p>
        </p:txBody>
      </p:sp>
    </p:spTree>
    <p:extLst>
      <p:ext uri="{BB962C8B-B14F-4D97-AF65-F5344CB8AC3E}">
        <p14:creationId xmlns:p14="http://schemas.microsoft.com/office/powerpoint/2010/main" val="35942137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6AEC4-9A06-F980-7D54-3E47EC90C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E6AE8-4A18-3CFF-F59F-B8C9C2F901F5}"/>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p:sp>
        <p:nvSpPr>
          <p:cNvPr id="3" name="Content Placeholder 2">
            <a:extLst>
              <a:ext uri="{FF2B5EF4-FFF2-40B4-BE49-F238E27FC236}">
                <a16:creationId xmlns:a16="http://schemas.microsoft.com/office/drawing/2014/main" id="{5B0C95ED-94CE-1801-223C-6D1B92AE61D3}"/>
              </a:ext>
            </a:extLst>
          </p:cNvPr>
          <p:cNvSpPr>
            <a:spLocks noGrp="1"/>
          </p:cNvSpPr>
          <p:nvPr>
            <p:ph idx="1"/>
          </p:nvPr>
        </p:nvSpPr>
        <p:spPr/>
        <p:txBody>
          <a:bodyPr>
            <a:normAutofit fontScale="85000" lnSpcReduction="20000"/>
          </a:bodyPr>
          <a:lstStyle/>
          <a:p>
            <a:pPr marL="0" indent="0" algn="r" defTabSz="914400" rtl="1" eaLnBrk="1" latinLnBrk="0" hangingPunct="1">
              <a:lnSpc>
                <a:spcPct val="90000"/>
              </a:lnSpc>
              <a:spcBef>
                <a:spcPts val="1000"/>
              </a:spcBef>
              <a:buNone/>
            </a:pPr>
            <a:r>
              <a:rPr lang="he-IL" dirty="0"/>
              <a:t>איך נזהה שימוש בנוסחת </a:t>
            </a:r>
            <a:r>
              <a:rPr lang="he-IL" dirty="0" err="1"/>
              <a:t>ברנולי</a:t>
            </a:r>
            <a:r>
              <a:rPr lang="he-IL" dirty="0"/>
              <a:t>?</a:t>
            </a:r>
          </a:p>
          <a:p>
            <a:pPr marL="0" indent="0" algn="r" defTabSz="914400" rtl="1" eaLnBrk="1" latinLnBrk="0" hangingPunct="1">
              <a:lnSpc>
                <a:spcPct val="90000"/>
              </a:lnSpc>
              <a:spcBef>
                <a:spcPts val="1000"/>
              </a:spcBef>
              <a:buNone/>
            </a:pPr>
            <a:endParaRPr lang="he-IL" dirty="0"/>
          </a:p>
          <a:p>
            <a:pPr marL="514350" indent="-514350" algn="r" defTabSz="914400" rtl="1" eaLnBrk="1" latinLnBrk="0" hangingPunct="1">
              <a:lnSpc>
                <a:spcPct val="90000"/>
              </a:lnSpc>
              <a:spcBef>
                <a:spcPts val="1000"/>
              </a:spcBef>
              <a:buAutoNum type="arabicPeriod"/>
            </a:pPr>
            <a:r>
              <a:rPr lang="he-IL" dirty="0"/>
              <a:t>נזהה כי מדובר בסדרת </a:t>
            </a:r>
            <a:r>
              <a:rPr lang="en-US" dirty="0"/>
              <a:t>n</a:t>
            </a:r>
            <a:r>
              <a:rPr lang="he-IL" dirty="0"/>
              <a:t> ניסויים, כאשר ההסתברות למאורע הרצוי בכל ניסוי היא קבועה. לדוגמה – מה ההסתברות להטיל מטבע עשר פעמים ולקבל ׳עץ׳ בדיוק שבע פעמים? ההסתברות להטלת ׳עץ׳ בכל הטלה בודדת היא קבועה. כאשר </a:t>
            </a:r>
            <a:r>
              <a:rPr lang="en-US" dirty="0"/>
              <a:t>n≥4</a:t>
            </a:r>
            <a:r>
              <a:rPr lang="he-IL" dirty="0"/>
              <a:t> כמעט תמיד כוונת המשורר היא להיעזר בנוסחת </a:t>
            </a:r>
            <a:r>
              <a:rPr lang="he-IL" dirty="0" err="1"/>
              <a:t>ברנולי</a:t>
            </a:r>
            <a:r>
              <a:rPr lang="he-IL" dirty="0"/>
              <a:t> ולא בדיאגרמת עץ.</a:t>
            </a:r>
          </a:p>
          <a:p>
            <a:pPr marL="514350" indent="-514350" algn="r" defTabSz="914400" rtl="1" eaLnBrk="1" latinLnBrk="0" hangingPunct="1">
              <a:lnSpc>
                <a:spcPct val="90000"/>
              </a:lnSpc>
              <a:spcBef>
                <a:spcPts val="1000"/>
              </a:spcBef>
              <a:buAutoNum type="arabicPeriod"/>
            </a:pPr>
            <a:endParaRPr lang="he-IL" dirty="0"/>
          </a:p>
          <a:p>
            <a:pPr marL="514350" indent="-514350" algn="r" defTabSz="914400" rtl="1" eaLnBrk="1" latinLnBrk="0" hangingPunct="1">
              <a:lnSpc>
                <a:spcPct val="90000"/>
              </a:lnSpc>
              <a:spcBef>
                <a:spcPts val="1000"/>
              </a:spcBef>
              <a:buAutoNum type="arabicPeriod"/>
            </a:pPr>
            <a:r>
              <a:rPr lang="he-IL" dirty="0"/>
              <a:t>כאשר מדובר בפעולת הוצאה </a:t>
            </a:r>
            <a:r>
              <a:rPr lang="he-IL" b="1" dirty="0"/>
              <a:t>עם החזרה</a:t>
            </a:r>
            <a:r>
              <a:rPr lang="he-IL" dirty="0"/>
              <a:t> – נוסחת </a:t>
            </a:r>
            <a:r>
              <a:rPr lang="he-IL" dirty="0" err="1"/>
              <a:t>ברנולי</a:t>
            </a:r>
            <a:r>
              <a:rPr lang="he-IL" dirty="0"/>
              <a:t> נשארת רלוונטית. לדוגמה, אם ידוע שלצלף יש מספר לא מוגבל של קליעים, והוא מעוניין לבדוק את ההסתברות שיפגע במטרתו פעמיים מתוך ארבעה ניסיונות – מדובר בהסתברות שתואמת את נוסחת </a:t>
            </a:r>
            <a:r>
              <a:rPr lang="he-IL" dirty="0" err="1"/>
              <a:t>ברנולי</a:t>
            </a:r>
            <a:r>
              <a:rPr lang="he-IL" dirty="0"/>
              <a:t>. לעומת זאת, אם מדובר בהסתברות אחרת, לדוגמה ההסתברות להוציא מתוך בריכת כדורים 4 כדורים כחולים, מתוך 10 הוצאות </a:t>
            </a:r>
            <a:r>
              <a:rPr lang="he-IL" b="1" dirty="0"/>
              <a:t>ללא החזרה</a:t>
            </a:r>
            <a:r>
              <a:rPr lang="he-IL" dirty="0"/>
              <a:t> – נוסחת </a:t>
            </a:r>
            <a:r>
              <a:rPr lang="he-IL" dirty="0" err="1"/>
              <a:t>ברנולי</a:t>
            </a:r>
            <a:r>
              <a:rPr lang="he-IL" dirty="0"/>
              <a:t> לא תעבוד כאן ולא יהיה מנוס מבניית עץ. </a:t>
            </a:r>
          </a:p>
        </p:txBody>
      </p:sp>
    </p:spTree>
    <p:extLst>
      <p:ext uri="{BB962C8B-B14F-4D97-AF65-F5344CB8AC3E}">
        <p14:creationId xmlns:p14="http://schemas.microsoft.com/office/powerpoint/2010/main" val="4085671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B51CC-4194-B01A-2EDF-8A9C72319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DBE72-1576-57CF-6823-62E7D0DE9D23}"/>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p:sp>
        <p:nvSpPr>
          <p:cNvPr id="3" name="Content Placeholder 2">
            <a:extLst>
              <a:ext uri="{FF2B5EF4-FFF2-40B4-BE49-F238E27FC236}">
                <a16:creationId xmlns:a16="http://schemas.microsoft.com/office/drawing/2014/main" id="{69CA350C-AD40-0ECF-A67D-B4507521DBED}"/>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איך נזהה שימוש בנוסחת </a:t>
            </a:r>
            <a:r>
              <a:rPr lang="he-IL" dirty="0" err="1"/>
              <a:t>ברנולי</a:t>
            </a:r>
            <a:r>
              <a:rPr lang="he-IL" dirty="0"/>
              <a:t>?</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3. המאורע המבוקש הוא מאורע בינארי – פספס או לא פספס, הטלת קובייה וקבלת הספרה 4 או הטלת קובייה וקבלת כל ספרה אחרת שאינה 4. לכל מאורע יש משלים ברור. בנוסחת </a:t>
            </a:r>
            <a:r>
              <a:rPr lang="he-IL" dirty="0" err="1"/>
              <a:t>ברנולי</a:t>
            </a:r>
            <a:r>
              <a:rPr lang="he-IL" dirty="0"/>
              <a:t> אנו מחפשים את המושג ׳הצלחה׳ – מענה על הדרישות של ההסתברות, ו-׳כישלון׳ – אי מענה על הדרישות. נוסחת </a:t>
            </a:r>
            <a:r>
              <a:rPr lang="he-IL" dirty="0" err="1"/>
              <a:t>ברנולי</a:t>
            </a:r>
            <a:r>
              <a:rPr lang="he-IL" dirty="0"/>
              <a:t> מיועדת למצוא </a:t>
            </a:r>
            <a:r>
              <a:rPr lang="en-US" dirty="0"/>
              <a:t>k</a:t>
            </a:r>
            <a:r>
              <a:rPr lang="he-IL" dirty="0"/>
              <a:t> הצלחות מתוך </a:t>
            </a:r>
            <a:r>
              <a:rPr lang="he-IL" dirty="0" err="1"/>
              <a:t>n</a:t>
            </a:r>
            <a:r>
              <a:rPr lang="he-IL" dirty="0"/>
              <a:t> ניסיונות, כאשר ההסתברות להצלחה בודדת היא קבועה והינה </a:t>
            </a:r>
            <a:r>
              <a:rPr lang="en-US" dirty="0"/>
              <a:t>p</a:t>
            </a:r>
            <a:r>
              <a:rPr lang="he-IL" dirty="0"/>
              <a:t>.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p:txBody>
      </p:sp>
    </p:spTree>
    <p:extLst>
      <p:ext uri="{BB962C8B-B14F-4D97-AF65-F5344CB8AC3E}">
        <p14:creationId xmlns:p14="http://schemas.microsoft.com/office/powerpoint/2010/main" val="39047025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22801-18EA-CF92-3355-6EA26344B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419BF-9029-3824-3EF6-DBECB4DC6E68}"/>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p:sp>
        <p:nvSpPr>
          <p:cNvPr id="3" name="Content Placeholder 2">
            <a:extLst>
              <a:ext uri="{FF2B5EF4-FFF2-40B4-BE49-F238E27FC236}">
                <a16:creationId xmlns:a16="http://schemas.microsoft.com/office/drawing/2014/main" id="{BDBC0325-7CA7-30A9-68F8-44ACF395CCD8}"/>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דוגמה לשאלה הסתברותית הרומזת על שימוש בנוסחת </a:t>
            </a:r>
            <a:r>
              <a:rPr lang="he-IL" dirty="0" err="1"/>
              <a:t>ברנולי</a:t>
            </a:r>
            <a:r>
              <a:rPr lang="he-IL" dirty="0"/>
              <a:t>:</a:t>
            </a:r>
          </a:p>
        </p:txBody>
      </p:sp>
      <p:pic>
        <p:nvPicPr>
          <p:cNvPr id="4" name="Picture 3">
            <a:extLst>
              <a:ext uri="{FF2B5EF4-FFF2-40B4-BE49-F238E27FC236}">
                <a16:creationId xmlns:a16="http://schemas.microsoft.com/office/drawing/2014/main" id="{86FBB26D-02A4-3985-32C5-8ECFCF374CC5}"/>
              </a:ext>
            </a:extLst>
          </p:cNvPr>
          <p:cNvPicPr>
            <a:picLocks noChangeAspect="1"/>
          </p:cNvPicPr>
          <p:nvPr/>
        </p:nvPicPr>
        <p:blipFill>
          <a:blip r:embed="rId3"/>
          <a:stretch>
            <a:fillRect/>
          </a:stretch>
        </p:blipFill>
        <p:spPr>
          <a:xfrm>
            <a:off x="2209800" y="3034968"/>
            <a:ext cx="7772400" cy="2395192"/>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5B20DF6-6591-B33B-3D83-75A65D0AD83C}"/>
                  </a:ext>
                </a:extLst>
              </p14:cNvPr>
              <p14:cNvContentPartPr/>
              <p14:nvPr/>
            </p14:nvContentPartPr>
            <p14:xfrm>
              <a:off x="4763716" y="4800185"/>
              <a:ext cx="2747160" cy="236160"/>
            </p14:xfrm>
          </p:contentPart>
        </mc:Choice>
        <mc:Fallback xmlns="">
          <p:pic>
            <p:nvPicPr>
              <p:cNvPr id="7" name="Ink 6">
                <a:extLst>
                  <a:ext uri="{FF2B5EF4-FFF2-40B4-BE49-F238E27FC236}">
                    <a16:creationId xmlns:a16="http://schemas.microsoft.com/office/drawing/2014/main" id="{D5B20DF6-6591-B33B-3D83-75A65D0AD83C}"/>
                  </a:ext>
                </a:extLst>
              </p:cNvPr>
              <p:cNvPicPr/>
              <p:nvPr/>
            </p:nvPicPr>
            <p:blipFill>
              <a:blip r:embed="rId5"/>
              <a:stretch>
                <a:fillRect/>
              </a:stretch>
            </p:blipFill>
            <p:spPr>
              <a:xfrm>
                <a:off x="4701076" y="4737185"/>
                <a:ext cx="287280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2BF423D0-6773-0754-C5EB-0A4EB1317AC4}"/>
                  </a:ext>
                </a:extLst>
              </p14:cNvPr>
              <p14:cNvContentPartPr/>
              <p14:nvPr/>
            </p14:nvContentPartPr>
            <p14:xfrm>
              <a:off x="7491076" y="4747625"/>
              <a:ext cx="2351520" cy="221040"/>
            </p14:xfrm>
          </p:contentPart>
        </mc:Choice>
        <mc:Fallback xmlns="">
          <p:pic>
            <p:nvPicPr>
              <p:cNvPr id="8" name="Ink 7">
                <a:extLst>
                  <a:ext uri="{FF2B5EF4-FFF2-40B4-BE49-F238E27FC236}">
                    <a16:creationId xmlns:a16="http://schemas.microsoft.com/office/drawing/2014/main" id="{2BF423D0-6773-0754-C5EB-0A4EB1317AC4}"/>
                  </a:ext>
                </a:extLst>
              </p:cNvPr>
              <p:cNvPicPr/>
              <p:nvPr/>
            </p:nvPicPr>
            <p:blipFill>
              <a:blip r:embed="rId7"/>
              <a:stretch>
                <a:fillRect/>
              </a:stretch>
            </p:blipFill>
            <p:spPr>
              <a:xfrm>
                <a:off x="7428076" y="4684985"/>
                <a:ext cx="2477160" cy="346680"/>
              </a:xfrm>
              <a:prstGeom prst="rect">
                <a:avLst/>
              </a:prstGeom>
            </p:spPr>
          </p:pic>
        </mc:Fallback>
      </mc:AlternateContent>
    </p:spTree>
    <p:extLst>
      <p:ext uri="{BB962C8B-B14F-4D97-AF65-F5344CB8AC3E}">
        <p14:creationId xmlns:p14="http://schemas.microsoft.com/office/powerpoint/2010/main" val="2120824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1365A-D229-9806-00DC-8E2EC1018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8FCA47-E0CD-B8CA-FBDC-19D345553C0F}"/>
              </a:ext>
            </a:extLst>
          </p:cNvPr>
          <p:cNvSpPr>
            <a:spLocks noGrp="1"/>
          </p:cNvSpPr>
          <p:nvPr>
            <p:ph type="title"/>
          </p:nvPr>
        </p:nvSpPr>
        <p:spPr/>
        <p:txBody>
          <a:bodyPr>
            <a:normAutofit/>
          </a:bodyPr>
          <a:lstStyle/>
          <a:p>
            <a:pPr algn="r"/>
            <a:r>
              <a:rPr lang="he-IL" sz="2800" b="1" u="sng" dirty="0"/>
              <a:t>פרק: ״שאלות קצרות״, שאלה: 1, סוג שאלה: גיאומטריה וטריגונומטריה במישור</a:t>
            </a:r>
            <a:endParaRPr lang="en-US" sz="2800" b="1" u="sng" dirty="0"/>
          </a:p>
        </p:txBody>
      </p:sp>
      <p:sp>
        <p:nvSpPr>
          <p:cNvPr id="3" name="Content Placeholder 2">
            <a:extLst>
              <a:ext uri="{FF2B5EF4-FFF2-40B4-BE49-F238E27FC236}">
                <a16:creationId xmlns:a16="http://schemas.microsoft.com/office/drawing/2014/main" id="{B553BA85-AB97-6BE4-A7C5-01FDEC3FDDFA}"/>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he-IL" dirty="0"/>
              <a:t>פתרון לסעיף (1):</a:t>
            </a:r>
            <a:endParaRPr lang="en-US" dirty="0"/>
          </a:p>
        </p:txBody>
      </p:sp>
      <mc:AlternateContent xmlns:mc="http://schemas.openxmlformats.org/markup-compatibility/2006" xmlns:a14="http://schemas.microsoft.com/office/drawing/2010/main">
        <mc:Choice Requires="a14">
          <p:graphicFrame>
            <p:nvGraphicFramePr>
              <p:cNvPr id="66" name="Table 65">
                <a:extLst>
                  <a:ext uri="{FF2B5EF4-FFF2-40B4-BE49-F238E27FC236}">
                    <a16:creationId xmlns:a16="http://schemas.microsoft.com/office/drawing/2014/main" id="{256CB083-5340-264A-464F-2CC689EE1378}"/>
                  </a:ext>
                </a:extLst>
              </p:cNvPr>
              <p:cNvGraphicFramePr>
                <a:graphicFrameLocks noGrp="1"/>
              </p:cNvGraphicFramePr>
              <p:nvPr>
                <p:extLst>
                  <p:ext uri="{D42A27DB-BD31-4B8C-83A1-F6EECF244321}">
                    <p14:modId xmlns:p14="http://schemas.microsoft.com/office/powerpoint/2010/main" val="2619187063"/>
                  </p:ext>
                </p:extLst>
              </p:nvPr>
            </p:nvGraphicFramePr>
            <p:xfrm>
              <a:off x="589280" y="2517934"/>
              <a:ext cx="10901680" cy="4037394"/>
            </p:xfrm>
            <a:graphic>
              <a:graphicData uri="http://schemas.openxmlformats.org/drawingml/2006/table">
                <a:tbl>
                  <a:tblPr firstRow="1" bandRow="1">
                    <a:tableStyleId>{5C22544A-7EE6-4342-B048-85BDC9FD1C3A}</a:tableStyleId>
                  </a:tblPr>
                  <a:tblGrid>
                    <a:gridCol w="5450840">
                      <a:extLst>
                        <a:ext uri="{9D8B030D-6E8A-4147-A177-3AD203B41FA5}">
                          <a16:colId xmlns:a16="http://schemas.microsoft.com/office/drawing/2014/main" val="2043494528"/>
                        </a:ext>
                      </a:extLst>
                    </a:gridCol>
                    <a:gridCol w="5450840">
                      <a:extLst>
                        <a:ext uri="{9D8B030D-6E8A-4147-A177-3AD203B41FA5}">
                          <a16:colId xmlns:a16="http://schemas.microsoft.com/office/drawing/2014/main" val="3802088943"/>
                        </a:ext>
                      </a:extLst>
                    </a:gridCol>
                  </a:tblGrid>
                  <a:tr h="370840">
                    <a:tc>
                      <a:txBody>
                        <a:bodyPr/>
                        <a:lstStyle/>
                        <a:p>
                          <a:pPr marL="0" algn="r" defTabSz="914400" rtl="1" eaLnBrk="1" latinLnBrk="0" hangingPunct="1"/>
                          <a:r>
                            <a:rPr lang="he-IL" dirty="0"/>
                            <a:t>נימוק</a:t>
                          </a:r>
                          <a:endParaRPr lang="en-US" dirty="0"/>
                        </a:p>
                      </a:txBody>
                      <a:tcPr/>
                    </a:tc>
                    <a:tc>
                      <a:txBody>
                        <a:bodyPr/>
                        <a:lstStyle/>
                        <a:p>
                          <a:pPr marL="0" algn="r" defTabSz="914400" rtl="1" eaLnBrk="1" latinLnBrk="0" hangingPunct="1"/>
                          <a:r>
                            <a:rPr lang="he-IL" dirty="0"/>
                            <a:t>טענה</a:t>
                          </a:r>
                          <a:endParaRPr lang="en-US" dirty="0"/>
                        </a:p>
                      </a:txBody>
                      <a:tcPr/>
                    </a:tc>
                    <a:extLst>
                      <a:ext uri="{0D108BD9-81ED-4DB2-BD59-A6C34878D82A}">
                        <a16:rowId xmlns:a16="http://schemas.microsoft.com/office/drawing/2014/main" val="1866950412"/>
                      </a:ext>
                    </a:extLst>
                  </a:tr>
                  <a:tr h="370840">
                    <a:tc>
                      <a:txBody>
                        <a:bodyPr/>
                        <a:lstStyle/>
                        <a:p>
                          <a:pPr marL="0" algn="r" defTabSz="914400" rtl="1" eaLnBrk="1" latinLnBrk="0" hangingPunct="1"/>
                          <a:r>
                            <a:rPr lang="he-IL" dirty="0"/>
                            <a:t>נתון, </a:t>
                          </a:r>
                          <a:r>
                            <a:rPr lang="en-US" dirty="0"/>
                            <a:t>CF</a:t>
                          </a:r>
                          <a:r>
                            <a:rPr lang="he-IL" dirty="0"/>
                            <a:t>,</a:t>
                          </a:r>
                          <a:r>
                            <a:rPr lang="he-IL" baseline="0" dirty="0"/>
                            <a:t> </a:t>
                          </a:r>
                          <a:r>
                            <a:rPr lang="en-US" baseline="0" dirty="0"/>
                            <a:t>BE</a:t>
                          </a:r>
                          <a:r>
                            <a:rPr lang="he-IL" baseline="0" dirty="0"/>
                            <a:t> ו-</a:t>
                          </a:r>
                          <a:r>
                            <a:rPr lang="en-US" baseline="0" dirty="0"/>
                            <a:t>AD</a:t>
                          </a:r>
                          <a:r>
                            <a:rPr lang="he-IL" dirty="0"/>
                            <a:t> גבהים במשולש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𝐴𝐵𝐶</m:t>
                              </m:r>
                            </m:oMath>
                          </a14:m>
                          <a:r>
                            <a:rPr lang="he-IL" dirty="0"/>
                            <a:t> + כלל המעבר</a:t>
                          </a:r>
                          <a:endParaRPr lang="en-US" dirty="0"/>
                        </a:p>
                      </a:txBody>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r>
                                  <a:rPr lang="en-US" b="0" i="1" baseline="0" smtClean="0">
                                    <a:latin typeface="Cambria Math" panose="02040503050406030204" pitchFamily="18" charset="0"/>
                                  </a:rPr>
                                  <m:t>∠</m:t>
                                </m:r>
                                <m:r>
                                  <a:rPr lang="en-US" b="0" i="1" baseline="0" smtClean="0">
                                    <a:latin typeface="Cambria Math" panose="02040503050406030204" pitchFamily="18" charset="0"/>
                                  </a:rPr>
                                  <m:t>𝐴𝐸𝑂</m:t>
                                </m:r>
                                <m:r>
                                  <a:rPr lang="en-US" b="0" i="1" baseline="0" smtClean="0">
                                    <a:latin typeface="Cambria Math" panose="02040503050406030204" pitchFamily="18" charset="0"/>
                                  </a:rPr>
                                  <m:t>=∠</m:t>
                                </m:r>
                                <m:r>
                                  <a:rPr lang="en-US" b="0" i="1" baseline="0" smtClean="0">
                                    <a:latin typeface="Cambria Math" panose="02040503050406030204" pitchFamily="18" charset="0"/>
                                  </a:rPr>
                                  <m:t>𝐵𝐹𝑂</m:t>
                                </m:r>
                                <m:r>
                                  <a:rPr lang="en-US" b="0" i="1" baseline="0" smtClean="0">
                                    <a:latin typeface="Cambria Math" panose="02040503050406030204" pitchFamily="18" charset="0"/>
                                  </a:rPr>
                                  <m:t>=∠</m:t>
                                </m:r>
                                <m:r>
                                  <a:rPr lang="en-US" b="0" i="1" baseline="0" smtClean="0">
                                    <a:latin typeface="Cambria Math" panose="02040503050406030204" pitchFamily="18" charset="0"/>
                                  </a:rPr>
                                  <m:t>𝐴𝐹𝑂</m:t>
                                </m:r>
                                <m:r>
                                  <a:rPr lang="en-US" b="0" i="1" baseline="0" smtClean="0">
                                    <a:latin typeface="Cambria Math" panose="02040503050406030204" pitchFamily="18" charset="0"/>
                                  </a:rPr>
                                  <m:t>=∠</m:t>
                                </m:r>
                                <m:r>
                                  <a:rPr lang="en-US" b="0" i="1" baseline="0" smtClean="0">
                                    <a:latin typeface="Cambria Math" panose="02040503050406030204" pitchFamily="18" charset="0"/>
                                  </a:rPr>
                                  <m:t>𝑂𝐸𝐶</m:t>
                                </m:r>
                                <m:r>
                                  <a:rPr lang="en-US" b="0" i="1" baseline="0" smtClean="0">
                                    <a:latin typeface="Cambria Math" panose="02040503050406030204" pitchFamily="18" charset="0"/>
                                  </a:rPr>
                                  <m:t>=∠</m:t>
                                </m:r>
                                <m:r>
                                  <a:rPr lang="en-US" b="0" i="1" baseline="0" smtClean="0">
                                    <a:latin typeface="Cambria Math" panose="02040503050406030204" pitchFamily="18" charset="0"/>
                                  </a:rPr>
                                  <m:t>𝑂𝐷𝐵</m:t>
                                </m:r>
                                <m:r>
                                  <a:rPr lang="en-US" b="0" i="1" baseline="0" smtClean="0">
                                    <a:latin typeface="Cambria Math" panose="02040503050406030204" pitchFamily="18" charset="0"/>
                                  </a:rPr>
                                  <m:t>=∠</m:t>
                                </m:r>
                                <m:r>
                                  <a:rPr lang="en-US" b="0" i="1" baseline="0" smtClean="0">
                                    <a:latin typeface="Cambria Math" panose="02040503050406030204" pitchFamily="18" charset="0"/>
                                  </a:rPr>
                                  <m:t>𝑂𝐷𝐶</m:t>
                                </m:r>
                                <m:r>
                                  <a:rPr lang="en-US" b="0" i="1" baseline="0" smtClean="0">
                                    <a:latin typeface="Cambria Math" panose="02040503050406030204" pitchFamily="18" charset="0"/>
                                  </a:rPr>
                                  <m:t>=90°</m:t>
                                </m:r>
                              </m:oMath>
                            </m:oMathPara>
                          </a14:m>
                          <a:endParaRPr lang="en-US" b="0" baseline="0" dirty="0"/>
                        </a:p>
                      </a:txBody>
                      <a:tcPr/>
                    </a:tc>
                    <a:extLst>
                      <a:ext uri="{0D108BD9-81ED-4DB2-BD59-A6C34878D82A}">
                        <a16:rowId xmlns:a16="http://schemas.microsoft.com/office/drawing/2014/main" val="525137072"/>
                      </a:ext>
                    </a:extLst>
                  </a:tr>
                  <a:tr h="370840">
                    <a:tc>
                      <a:txBody>
                        <a:bodyPr/>
                        <a:lstStyle/>
                        <a:p>
                          <a:pPr marL="0" algn="r" defTabSz="914400" rtl="1" eaLnBrk="1" latinLnBrk="0" hangingPunct="1"/>
                          <a:r>
                            <a:rPr lang="he-IL" dirty="0"/>
                            <a:t>חיבור זוויות.</a:t>
                          </a:r>
                          <a:endParaRPr lang="en-US" dirty="0"/>
                        </a:p>
                      </a:txBody>
                      <a:tcPr/>
                    </a:tc>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𝐴𝐸𝑂</m:t>
                                </m:r>
                                <m:r>
                                  <a:rPr lang="en-US" b="0" i="1" smtClean="0">
                                    <a:latin typeface="Cambria Math" panose="02040503050406030204" pitchFamily="18" charset="0"/>
                                  </a:rPr>
                                  <m:t>+∠</m:t>
                                </m:r>
                                <m:r>
                                  <a:rPr lang="en-US" b="0" i="1" smtClean="0">
                                    <a:latin typeface="Cambria Math" panose="02040503050406030204" pitchFamily="18" charset="0"/>
                                  </a:rPr>
                                  <m:t>𝐴𝐹𝑂</m:t>
                                </m:r>
                                <m:r>
                                  <a:rPr lang="en-US" b="0" i="1" smtClean="0">
                                    <a:latin typeface="Cambria Math" panose="02040503050406030204" pitchFamily="18" charset="0"/>
                                  </a:rPr>
                                  <m:t>=180°</m:t>
                                </m:r>
                              </m:oMath>
                            </m:oMathPara>
                          </a14:m>
                          <a:endParaRPr lang="en-US" baseline="0" dirty="0"/>
                        </a:p>
                      </a:txBody>
                      <a:tcPr/>
                    </a:tc>
                    <a:extLst>
                      <a:ext uri="{0D108BD9-81ED-4DB2-BD59-A6C34878D82A}">
                        <a16:rowId xmlns:a16="http://schemas.microsoft.com/office/drawing/2014/main" val="2632848104"/>
                      </a:ext>
                    </a:extLst>
                  </a:tr>
                  <a:tr h="370840">
                    <a:tc>
                      <a:txBody>
                        <a:bodyPr/>
                        <a:lstStyle/>
                        <a:p>
                          <a:pPr marL="0" algn="just" defTabSz="914400" rtl="1" eaLnBrk="1" latinLnBrk="0" hangingPunct="1"/>
                          <a:r>
                            <a:rPr lang="he-IL" b="1"/>
                            <a:t>מרובע בעל זוג זוויות נגדיות שסכומן 180 מעלות הוא בר חסימה במעגל.</a:t>
                          </a:r>
                          <a:endParaRPr lang="en-US" b="1" dirty="0"/>
                        </a:p>
                      </a:txBody>
                      <a:tcPr/>
                    </a:tc>
                    <a:tc>
                      <a:txBody>
                        <a:bodyPr/>
                        <a:lstStyle/>
                        <a:p>
                          <a:pPr marL="0" algn="ctr" defTabSz="914400" rtl="1" eaLnBrk="1" latinLnBrk="0" hangingPunct="1"/>
                          <a:r>
                            <a:rPr lang="he-IL" b="1" baseline="0" dirty="0"/>
                            <a:t>מרובע </a:t>
                          </a:r>
                          <a:r>
                            <a:rPr lang="en-US" b="1" baseline="0" dirty="0"/>
                            <a:t>AEOF</a:t>
                          </a:r>
                          <a:r>
                            <a:rPr lang="he-IL" b="1" baseline="0" dirty="0"/>
                            <a:t> בר חסימה במעגל</a:t>
                          </a:r>
                          <a:endParaRPr lang="en-US" b="1" baseline="0" dirty="0"/>
                        </a:p>
                      </a:txBody>
                      <a:tcPr/>
                    </a:tc>
                    <a:extLst>
                      <a:ext uri="{0D108BD9-81ED-4DB2-BD59-A6C34878D82A}">
                        <a16:rowId xmlns:a16="http://schemas.microsoft.com/office/drawing/2014/main" val="2469289434"/>
                      </a:ext>
                    </a:extLst>
                  </a:tr>
                  <a:tr h="370840">
                    <a:tc>
                      <a:txBody>
                        <a:bodyPr/>
                        <a:lstStyle/>
                        <a:p>
                          <a:pPr marL="0" algn="r" defTabSz="914400" rtl="1" eaLnBrk="1" latinLnBrk="0" hangingPunct="1"/>
                          <a:r>
                            <a:rPr lang="he-IL" dirty="0"/>
                            <a:t>חיבור זוויות.</a:t>
                          </a:r>
                          <a:endParaRPr lang="en-US" dirty="0"/>
                        </a:p>
                      </a:txBody>
                      <a:tcPr/>
                    </a:tc>
                    <a:tc>
                      <a:txBody>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en-US" b="0" i="1" baseline="0" smtClean="0">
                                    <a:latin typeface="Cambria Math" panose="02040503050406030204" pitchFamily="18" charset="0"/>
                                  </a:rPr>
                                  <m:t>∠</m:t>
                                </m:r>
                                <m:r>
                                  <a:rPr lang="en-US" b="0" i="1" baseline="0" smtClean="0">
                                    <a:latin typeface="Cambria Math" panose="02040503050406030204" pitchFamily="18" charset="0"/>
                                  </a:rPr>
                                  <m:t>𝑂𝐷𝐵</m:t>
                                </m:r>
                                <m:r>
                                  <a:rPr lang="en-US" b="0" i="1" baseline="0" smtClean="0">
                                    <a:latin typeface="Cambria Math" panose="02040503050406030204" pitchFamily="18" charset="0"/>
                                  </a:rPr>
                                  <m:t>+∠</m:t>
                                </m:r>
                                <m:r>
                                  <a:rPr lang="en-US" b="0" i="1" baseline="0" smtClean="0">
                                    <a:latin typeface="Cambria Math" panose="02040503050406030204" pitchFamily="18" charset="0"/>
                                  </a:rPr>
                                  <m:t>𝐵𝐹𝑂</m:t>
                                </m:r>
                                <m:r>
                                  <a:rPr lang="en-US" b="0" i="1" baseline="0" smtClean="0">
                                    <a:latin typeface="Cambria Math" panose="02040503050406030204" pitchFamily="18" charset="0"/>
                                  </a:rPr>
                                  <m:t>=180°</m:t>
                                </m:r>
                              </m:oMath>
                            </m:oMathPara>
                          </a14:m>
                          <a:endParaRPr lang="en-US" baseline="0" dirty="0"/>
                        </a:p>
                      </a:txBody>
                      <a:tcPr/>
                    </a:tc>
                    <a:extLst>
                      <a:ext uri="{0D108BD9-81ED-4DB2-BD59-A6C34878D82A}">
                        <a16:rowId xmlns:a16="http://schemas.microsoft.com/office/drawing/2014/main" val="81032163"/>
                      </a:ext>
                    </a:extLst>
                  </a:tr>
                  <a:tr h="370840">
                    <a:tc>
                      <a:txBody>
                        <a:bodyPr/>
                        <a:lstStyle/>
                        <a:p>
                          <a:pPr marL="0" algn="just" defTabSz="914400" rtl="1" eaLnBrk="1" latinLnBrk="0" hangingPunct="1"/>
                          <a:r>
                            <a:rPr lang="he-IL" b="1" dirty="0"/>
                            <a:t>מרובע בעל זוג זוויות נגדיות שסכומן 180 מעלות הוא בר חסימה במעגל.</a:t>
                          </a:r>
                          <a:endParaRPr lang="en-US" b="1" dirty="0"/>
                        </a:p>
                      </a:txBody>
                      <a:tcPr/>
                    </a:tc>
                    <a:tc>
                      <a:txBody>
                        <a:bodyPr/>
                        <a:lstStyle/>
                        <a:p>
                          <a:pPr marL="0" algn="ctr" defTabSz="914400" rtl="1" eaLnBrk="1" latinLnBrk="0" hangingPunct="1"/>
                          <a:r>
                            <a:rPr lang="he-IL" b="1" baseline="0" dirty="0"/>
                            <a:t>מרובע </a:t>
                          </a:r>
                          <a:r>
                            <a:rPr lang="en-US" b="1" baseline="0" dirty="0"/>
                            <a:t>BDOF</a:t>
                          </a:r>
                          <a:r>
                            <a:rPr lang="he-IL" b="1" baseline="0" dirty="0"/>
                            <a:t> בר חסימה במעגל</a:t>
                          </a:r>
                          <a:endParaRPr lang="en-US" b="1" baseline="0" dirty="0"/>
                        </a:p>
                      </a:txBody>
                      <a:tcPr/>
                    </a:tc>
                    <a:extLst>
                      <a:ext uri="{0D108BD9-81ED-4DB2-BD59-A6C34878D82A}">
                        <a16:rowId xmlns:a16="http://schemas.microsoft.com/office/drawing/2014/main" val="3299113557"/>
                      </a:ext>
                    </a:extLst>
                  </a:tr>
                  <a:tr h="370840">
                    <a:tc>
                      <a:txBody>
                        <a:bodyPr/>
                        <a:lstStyle/>
                        <a:p>
                          <a:pPr marL="0" algn="r" defTabSz="914400" rtl="1" eaLnBrk="1" latinLnBrk="0" hangingPunct="1"/>
                          <a:r>
                            <a:rPr lang="he-IL" b="0" dirty="0"/>
                            <a:t>חיבור זוויות.</a:t>
                          </a:r>
                          <a:endParaRPr lang="en-US" b="0" dirty="0"/>
                        </a:p>
                      </a:txBody>
                      <a:tcPr/>
                    </a:tc>
                    <a:tc>
                      <a:txBody>
                        <a:bodyPr/>
                        <a:lstStyle/>
                        <a:p>
                          <a:pPr marL="0" algn="r" defTabSz="914400" rtl="1"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𝑂𝐸𝐶</m:t>
                                </m:r>
                                <m:r>
                                  <a:rPr lang="en-US" b="0" i="1" smtClean="0">
                                    <a:latin typeface="Cambria Math" panose="02040503050406030204" pitchFamily="18" charset="0"/>
                                  </a:rPr>
                                  <m:t>+∠</m:t>
                                </m:r>
                                <m:r>
                                  <a:rPr lang="en-US" b="0" i="1" smtClean="0">
                                    <a:latin typeface="Cambria Math" panose="02040503050406030204" pitchFamily="18" charset="0"/>
                                  </a:rPr>
                                  <m:t>𝑂𝐷𝐶</m:t>
                                </m:r>
                                <m:r>
                                  <a:rPr lang="en-US" b="0" i="1" smtClean="0">
                                    <a:latin typeface="Cambria Math" panose="02040503050406030204" pitchFamily="18" charset="0"/>
                                  </a:rPr>
                                  <m:t>=180°</m:t>
                                </m:r>
                              </m:oMath>
                            </m:oMathPara>
                          </a14:m>
                          <a:endParaRPr lang="en-US" b="0" dirty="0"/>
                        </a:p>
                      </a:txBody>
                      <a:tcPr/>
                    </a:tc>
                    <a:extLst>
                      <a:ext uri="{0D108BD9-81ED-4DB2-BD59-A6C34878D82A}">
                        <a16:rowId xmlns:a16="http://schemas.microsoft.com/office/drawing/2014/main" val="3255854461"/>
                      </a:ext>
                    </a:extLst>
                  </a:tr>
                  <a:tr h="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מרובע בעל זוג זוויות נגדיות שסכומן 180 מעלות הוא בר חסימה במעגל. (</a:t>
                          </a:r>
                          <a:r>
                            <a:rPr lang="he-IL" b="1" dirty="0" err="1"/>
                            <a:t>מ.ש.ל</a:t>
                          </a:r>
                          <a:r>
                            <a:rPr lang="he-IL" b="1" dirty="0"/>
                            <a:t> 1)</a:t>
                          </a:r>
                          <a:endParaRPr lang="en-US" b="1" dirty="0"/>
                        </a:p>
                      </a:txBody>
                      <a:tcPr/>
                    </a:tc>
                    <a:tc>
                      <a:txBody>
                        <a:bodyPr/>
                        <a:lstStyle/>
                        <a:p>
                          <a:pPr marL="0" algn="ctr" defTabSz="914400" rtl="1" eaLnBrk="1" latinLnBrk="0" hangingPunct="1"/>
                          <a:r>
                            <a:rPr lang="he-IL" b="1" dirty="0"/>
                            <a:t>מרובע </a:t>
                          </a:r>
                          <a:r>
                            <a:rPr lang="en-US" b="1" dirty="0"/>
                            <a:t>CDOE</a:t>
                          </a:r>
                          <a:r>
                            <a:rPr lang="he-IL" b="1" dirty="0"/>
                            <a:t> בר חסימה במעגל</a:t>
                          </a:r>
                          <a:endParaRPr lang="en-US" b="1" dirty="0"/>
                        </a:p>
                      </a:txBody>
                      <a:tcPr/>
                    </a:tc>
                    <a:extLst>
                      <a:ext uri="{0D108BD9-81ED-4DB2-BD59-A6C34878D82A}">
                        <a16:rowId xmlns:a16="http://schemas.microsoft.com/office/drawing/2014/main" val="1313126278"/>
                      </a:ext>
                    </a:extLst>
                  </a:tr>
                </a:tbl>
              </a:graphicData>
            </a:graphic>
          </p:graphicFrame>
        </mc:Choice>
        <mc:Fallback xmlns="">
          <p:graphicFrame>
            <p:nvGraphicFramePr>
              <p:cNvPr id="66" name="Table 65">
                <a:extLst>
                  <a:ext uri="{FF2B5EF4-FFF2-40B4-BE49-F238E27FC236}">
                    <a16:creationId xmlns:a16="http://schemas.microsoft.com/office/drawing/2014/main" id="{256CB083-5340-264A-464F-2CC689EE1378}"/>
                  </a:ext>
                </a:extLst>
              </p:cNvPr>
              <p:cNvGraphicFramePr>
                <a:graphicFrameLocks noGrp="1"/>
              </p:cNvGraphicFramePr>
              <p:nvPr>
                <p:extLst>
                  <p:ext uri="{D42A27DB-BD31-4B8C-83A1-F6EECF244321}">
                    <p14:modId xmlns:p14="http://schemas.microsoft.com/office/powerpoint/2010/main" val="2619187063"/>
                  </p:ext>
                </p:extLst>
              </p:nvPr>
            </p:nvGraphicFramePr>
            <p:xfrm>
              <a:off x="589280" y="2517934"/>
              <a:ext cx="10901680" cy="4037394"/>
            </p:xfrm>
            <a:graphic>
              <a:graphicData uri="http://schemas.openxmlformats.org/drawingml/2006/table">
                <a:tbl>
                  <a:tblPr firstRow="1" bandRow="1">
                    <a:tableStyleId>{5C22544A-7EE6-4342-B048-85BDC9FD1C3A}</a:tableStyleId>
                  </a:tblPr>
                  <a:tblGrid>
                    <a:gridCol w="5450840">
                      <a:extLst>
                        <a:ext uri="{9D8B030D-6E8A-4147-A177-3AD203B41FA5}">
                          <a16:colId xmlns:a16="http://schemas.microsoft.com/office/drawing/2014/main" val="2043494528"/>
                        </a:ext>
                      </a:extLst>
                    </a:gridCol>
                    <a:gridCol w="5450840">
                      <a:extLst>
                        <a:ext uri="{9D8B030D-6E8A-4147-A177-3AD203B41FA5}">
                          <a16:colId xmlns:a16="http://schemas.microsoft.com/office/drawing/2014/main" val="3802088943"/>
                        </a:ext>
                      </a:extLst>
                    </a:gridCol>
                  </a:tblGrid>
                  <a:tr h="370840">
                    <a:tc>
                      <a:txBody>
                        <a:bodyPr/>
                        <a:lstStyle/>
                        <a:p>
                          <a:pPr marL="0" algn="r" defTabSz="914400" rtl="1" eaLnBrk="1" latinLnBrk="0" hangingPunct="1"/>
                          <a:r>
                            <a:rPr lang="he-IL" dirty="0"/>
                            <a:t>נימוק</a:t>
                          </a:r>
                          <a:endParaRPr lang="en-US" dirty="0"/>
                        </a:p>
                      </a:txBody>
                      <a:tcPr/>
                    </a:tc>
                    <a:tc>
                      <a:txBody>
                        <a:bodyPr/>
                        <a:lstStyle/>
                        <a:p>
                          <a:pPr marL="0" algn="r" defTabSz="914400" rtl="1" eaLnBrk="1" latinLnBrk="0" hangingPunct="1"/>
                          <a:r>
                            <a:rPr lang="he-IL" dirty="0"/>
                            <a:t>טענה</a:t>
                          </a:r>
                          <a:endParaRPr lang="en-US" dirty="0"/>
                        </a:p>
                      </a:txBody>
                      <a:tcPr/>
                    </a:tc>
                    <a:extLst>
                      <a:ext uri="{0D108BD9-81ED-4DB2-BD59-A6C34878D82A}">
                        <a16:rowId xmlns:a16="http://schemas.microsoft.com/office/drawing/2014/main" val="1866950412"/>
                      </a:ext>
                    </a:extLst>
                  </a:tr>
                  <a:tr h="633794">
                    <a:tc>
                      <a:txBody>
                        <a:bodyPr/>
                        <a:lstStyle/>
                        <a:p>
                          <a:endParaRPr lang="en-US"/>
                        </a:p>
                      </a:txBody>
                      <a:tcPr>
                        <a:blipFill>
                          <a:blip r:embed="rId3"/>
                          <a:stretch>
                            <a:fillRect l="-233" t="-64000" r="-100465" b="-492000"/>
                          </a:stretch>
                        </a:blipFill>
                      </a:tcPr>
                    </a:tc>
                    <a:tc>
                      <a:txBody>
                        <a:bodyPr/>
                        <a:lstStyle/>
                        <a:p>
                          <a:endParaRPr lang="en-US"/>
                        </a:p>
                      </a:txBody>
                      <a:tcPr>
                        <a:blipFill>
                          <a:blip r:embed="rId3"/>
                          <a:stretch>
                            <a:fillRect l="-100466" t="-64000" r="-699" b="-492000"/>
                          </a:stretch>
                        </a:blipFill>
                      </a:tcPr>
                    </a:tc>
                    <a:extLst>
                      <a:ext uri="{0D108BD9-81ED-4DB2-BD59-A6C34878D82A}">
                        <a16:rowId xmlns:a16="http://schemas.microsoft.com/office/drawing/2014/main" val="525137072"/>
                      </a:ext>
                    </a:extLst>
                  </a:tr>
                  <a:tr h="370840">
                    <a:tc>
                      <a:txBody>
                        <a:bodyPr/>
                        <a:lstStyle/>
                        <a:p>
                          <a:pPr marL="0" algn="r" defTabSz="914400" rtl="1" eaLnBrk="1" latinLnBrk="0" hangingPunct="1"/>
                          <a:r>
                            <a:rPr lang="he-IL" dirty="0"/>
                            <a:t>חיבור זוויות.</a:t>
                          </a:r>
                          <a:endParaRPr lang="en-US" dirty="0"/>
                        </a:p>
                      </a:txBody>
                      <a:tcPr/>
                    </a:tc>
                    <a:tc>
                      <a:txBody>
                        <a:bodyPr/>
                        <a:lstStyle/>
                        <a:p>
                          <a:endParaRPr lang="en-US"/>
                        </a:p>
                      </a:txBody>
                      <a:tcPr>
                        <a:blipFill>
                          <a:blip r:embed="rId3"/>
                          <a:stretch>
                            <a:fillRect l="-100466" t="-273333" r="-699" b="-720000"/>
                          </a:stretch>
                        </a:blipFill>
                      </a:tcPr>
                    </a:tc>
                    <a:extLst>
                      <a:ext uri="{0D108BD9-81ED-4DB2-BD59-A6C34878D82A}">
                        <a16:rowId xmlns:a16="http://schemas.microsoft.com/office/drawing/2014/main" val="2632848104"/>
                      </a:ext>
                    </a:extLst>
                  </a:tr>
                  <a:tr h="640080">
                    <a:tc>
                      <a:txBody>
                        <a:bodyPr/>
                        <a:lstStyle/>
                        <a:p>
                          <a:pPr marL="0" algn="just" defTabSz="914400" rtl="1" eaLnBrk="1" latinLnBrk="0" hangingPunct="1"/>
                          <a:r>
                            <a:rPr lang="he-IL" b="1"/>
                            <a:t>מרובע בעל זוג זוויות נגדיות שסכומן 180 מעלות הוא בר חסימה במעגל.</a:t>
                          </a:r>
                          <a:endParaRPr lang="en-US" b="1" dirty="0"/>
                        </a:p>
                      </a:txBody>
                      <a:tcPr/>
                    </a:tc>
                    <a:tc>
                      <a:txBody>
                        <a:bodyPr/>
                        <a:lstStyle/>
                        <a:p>
                          <a:pPr marL="0" algn="ctr" defTabSz="914400" rtl="1" eaLnBrk="1" latinLnBrk="0" hangingPunct="1"/>
                          <a:r>
                            <a:rPr lang="he-IL" b="1" baseline="0" dirty="0"/>
                            <a:t>מרובע </a:t>
                          </a:r>
                          <a:r>
                            <a:rPr lang="en-US" b="1" baseline="0" dirty="0"/>
                            <a:t>AEOF</a:t>
                          </a:r>
                          <a:r>
                            <a:rPr lang="he-IL" b="1" baseline="0" dirty="0"/>
                            <a:t> בר חסימה במעגל</a:t>
                          </a:r>
                          <a:endParaRPr lang="en-US" b="1" baseline="0" dirty="0"/>
                        </a:p>
                      </a:txBody>
                      <a:tcPr/>
                    </a:tc>
                    <a:extLst>
                      <a:ext uri="{0D108BD9-81ED-4DB2-BD59-A6C34878D82A}">
                        <a16:rowId xmlns:a16="http://schemas.microsoft.com/office/drawing/2014/main" val="2469289434"/>
                      </a:ext>
                    </a:extLst>
                  </a:tr>
                  <a:tr h="370840">
                    <a:tc>
                      <a:txBody>
                        <a:bodyPr/>
                        <a:lstStyle/>
                        <a:p>
                          <a:pPr marL="0" algn="r" defTabSz="914400" rtl="1" eaLnBrk="1" latinLnBrk="0" hangingPunct="1"/>
                          <a:r>
                            <a:rPr lang="he-IL" dirty="0"/>
                            <a:t>חיבור זוויות.</a:t>
                          </a:r>
                          <a:endParaRPr lang="en-US" dirty="0"/>
                        </a:p>
                      </a:txBody>
                      <a:tcPr/>
                    </a:tc>
                    <a:tc>
                      <a:txBody>
                        <a:bodyPr/>
                        <a:lstStyle/>
                        <a:p>
                          <a:endParaRPr lang="en-US"/>
                        </a:p>
                      </a:txBody>
                      <a:tcPr>
                        <a:blipFill>
                          <a:blip r:embed="rId3"/>
                          <a:stretch>
                            <a:fillRect l="-100466" t="-540000" r="-699" b="-453333"/>
                          </a:stretch>
                        </a:blipFill>
                      </a:tcPr>
                    </a:tc>
                    <a:extLst>
                      <a:ext uri="{0D108BD9-81ED-4DB2-BD59-A6C34878D82A}">
                        <a16:rowId xmlns:a16="http://schemas.microsoft.com/office/drawing/2014/main" val="81032163"/>
                      </a:ext>
                    </a:extLst>
                  </a:tr>
                  <a:tr h="640080">
                    <a:tc>
                      <a:txBody>
                        <a:bodyPr/>
                        <a:lstStyle/>
                        <a:p>
                          <a:pPr marL="0" algn="just" defTabSz="914400" rtl="1" eaLnBrk="1" latinLnBrk="0" hangingPunct="1"/>
                          <a:r>
                            <a:rPr lang="he-IL" b="1" dirty="0"/>
                            <a:t>מרובע בעל זוג זוויות נגדיות שסכומן 180 מעלות הוא בר חסימה במעגל.</a:t>
                          </a:r>
                          <a:endParaRPr lang="en-US" b="1" dirty="0"/>
                        </a:p>
                      </a:txBody>
                      <a:tcPr/>
                    </a:tc>
                    <a:tc>
                      <a:txBody>
                        <a:bodyPr/>
                        <a:lstStyle/>
                        <a:p>
                          <a:pPr marL="0" algn="ctr" defTabSz="914400" rtl="1" eaLnBrk="1" latinLnBrk="0" hangingPunct="1"/>
                          <a:r>
                            <a:rPr lang="he-IL" b="1" baseline="0" dirty="0"/>
                            <a:t>מרובע </a:t>
                          </a:r>
                          <a:r>
                            <a:rPr lang="en-US" b="1" baseline="0" dirty="0"/>
                            <a:t>BDOF</a:t>
                          </a:r>
                          <a:r>
                            <a:rPr lang="he-IL" b="1" baseline="0" dirty="0"/>
                            <a:t> בר חסימה במעגל</a:t>
                          </a:r>
                          <a:endParaRPr lang="en-US" b="1" baseline="0" dirty="0"/>
                        </a:p>
                      </a:txBody>
                      <a:tcPr/>
                    </a:tc>
                    <a:extLst>
                      <a:ext uri="{0D108BD9-81ED-4DB2-BD59-A6C34878D82A}">
                        <a16:rowId xmlns:a16="http://schemas.microsoft.com/office/drawing/2014/main" val="3299113557"/>
                      </a:ext>
                    </a:extLst>
                  </a:tr>
                  <a:tr h="370840">
                    <a:tc>
                      <a:txBody>
                        <a:bodyPr/>
                        <a:lstStyle/>
                        <a:p>
                          <a:pPr marL="0" algn="r" defTabSz="914400" rtl="1" eaLnBrk="1" latinLnBrk="0" hangingPunct="1"/>
                          <a:r>
                            <a:rPr lang="he-IL" b="0" dirty="0"/>
                            <a:t>חיבור זוויות.</a:t>
                          </a:r>
                          <a:endParaRPr lang="en-US" b="0" dirty="0"/>
                        </a:p>
                      </a:txBody>
                      <a:tcPr/>
                    </a:tc>
                    <a:tc>
                      <a:txBody>
                        <a:bodyPr/>
                        <a:lstStyle/>
                        <a:p>
                          <a:endParaRPr lang="en-US"/>
                        </a:p>
                      </a:txBody>
                      <a:tcPr>
                        <a:blipFill>
                          <a:blip r:embed="rId3"/>
                          <a:stretch>
                            <a:fillRect l="-100466" t="-834483" r="-699" b="-196552"/>
                          </a:stretch>
                        </a:blipFill>
                      </a:tcPr>
                    </a:tc>
                    <a:extLst>
                      <a:ext uri="{0D108BD9-81ED-4DB2-BD59-A6C34878D82A}">
                        <a16:rowId xmlns:a16="http://schemas.microsoft.com/office/drawing/2014/main" val="3255854461"/>
                      </a:ext>
                    </a:extLst>
                  </a:tr>
                  <a:tr h="64008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מרובע בעל זוג זוויות נגדיות שסכומן 180 מעלות הוא בר חסימה במעגל. (</a:t>
                          </a:r>
                          <a:r>
                            <a:rPr lang="he-IL" b="1" dirty="0" err="1"/>
                            <a:t>מ.ש.ל</a:t>
                          </a:r>
                          <a:r>
                            <a:rPr lang="he-IL" b="1" dirty="0"/>
                            <a:t> 1)</a:t>
                          </a:r>
                          <a:endParaRPr lang="en-US" b="1" dirty="0"/>
                        </a:p>
                      </a:txBody>
                      <a:tcPr/>
                    </a:tc>
                    <a:tc>
                      <a:txBody>
                        <a:bodyPr/>
                        <a:lstStyle/>
                        <a:p>
                          <a:pPr marL="0" algn="ctr" defTabSz="914400" rtl="1" eaLnBrk="1" latinLnBrk="0" hangingPunct="1"/>
                          <a:r>
                            <a:rPr lang="he-IL" b="1" dirty="0"/>
                            <a:t>מרובע </a:t>
                          </a:r>
                          <a:r>
                            <a:rPr lang="en-US" b="1" dirty="0"/>
                            <a:t>CDOE</a:t>
                          </a:r>
                          <a:r>
                            <a:rPr lang="he-IL" b="1" dirty="0"/>
                            <a:t> בר חסימה במעגל</a:t>
                          </a:r>
                          <a:endParaRPr lang="en-US" b="1" dirty="0"/>
                        </a:p>
                      </a:txBody>
                      <a:tcPr/>
                    </a:tc>
                    <a:extLst>
                      <a:ext uri="{0D108BD9-81ED-4DB2-BD59-A6C34878D82A}">
                        <a16:rowId xmlns:a16="http://schemas.microsoft.com/office/drawing/2014/main" val="1313126278"/>
                      </a:ext>
                    </a:extLst>
                  </a:tr>
                </a:tbl>
              </a:graphicData>
            </a:graphic>
          </p:graphicFrame>
        </mc:Fallback>
      </mc:AlternateContent>
    </p:spTree>
    <p:extLst>
      <p:ext uri="{BB962C8B-B14F-4D97-AF65-F5344CB8AC3E}">
        <p14:creationId xmlns:p14="http://schemas.microsoft.com/office/powerpoint/2010/main" val="29156663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DFEEA-76EA-34CA-4AFE-393DA03BD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8175E-C1BD-8E0E-CF87-CC370C9B0E84}"/>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p:sp>
        <p:nvSpPr>
          <p:cNvPr id="3" name="Content Placeholder 2">
            <a:extLst>
              <a:ext uri="{FF2B5EF4-FFF2-40B4-BE49-F238E27FC236}">
                <a16:creationId xmlns:a16="http://schemas.microsoft.com/office/drawing/2014/main" id="{E8D511B4-FA7C-A128-0F09-9379E8B61514}"/>
              </a:ext>
            </a:extLst>
          </p:cNvPr>
          <p:cNvSpPr>
            <a:spLocks noGrp="1"/>
          </p:cNvSpPr>
          <p:nvPr>
            <p:ph idx="1"/>
          </p:nvPr>
        </p:nvSpPr>
        <p:spPr/>
        <p:txBody>
          <a:bodyPr>
            <a:normAutofit fontScale="92500"/>
          </a:bodyPr>
          <a:lstStyle/>
          <a:p>
            <a:pPr marL="0" indent="0" algn="r" defTabSz="914400" rtl="1" eaLnBrk="1" latinLnBrk="0" hangingPunct="1">
              <a:lnSpc>
                <a:spcPct val="90000"/>
              </a:lnSpc>
              <a:spcBef>
                <a:spcPts val="1000"/>
              </a:spcBef>
              <a:buNone/>
            </a:pPr>
            <a:r>
              <a:rPr lang="he-IL" dirty="0"/>
              <a:t>למה </a:t>
            </a:r>
            <a:r>
              <a:rPr lang="he-IL" dirty="0" err="1"/>
              <a:t>ברנולי</a:t>
            </a:r>
            <a:r>
              <a:rPr lang="he-IL" dirty="0"/>
              <a:t>?</a:t>
            </a:r>
          </a:p>
          <a:p>
            <a:pPr marL="0" indent="0" algn="r" defTabSz="914400" rtl="1" eaLnBrk="1" latinLnBrk="0" hangingPunct="1">
              <a:lnSpc>
                <a:spcPct val="90000"/>
              </a:lnSpc>
              <a:spcBef>
                <a:spcPts val="1000"/>
              </a:spcBef>
              <a:buNone/>
            </a:pPr>
            <a:endParaRPr lang="he-IL" dirty="0"/>
          </a:p>
          <a:p>
            <a:pPr algn="r" defTabSz="914400" rtl="1" eaLnBrk="1" latinLnBrk="0" hangingPunct="1">
              <a:lnSpc>
                <a:spcPct val="90000"/>
              </a:lnSpc>
              <a:spcBef>
                <a:spcPts val="1000"/>
              </a:spcBef>
              <a:buFontTx/>
              <a:buChar char="-"/>
            </a:pPr>
            <a:r>
              <a:rPr lang="he-IL" dirty="0"/>
              <a:t>מדובר בסדרה של אותו הניסוי החוזר על עצמו 5 פעמים. החזרה על הניסוי יותר מ-3 פעמים </a:t>
            </a:r>
            <a:r>
              <a:rPr lang="he-IL" b="1" dirty="0"/>
              <a:t>רומזת</a:t>
            </a:r>
            <a:r>
              <a:rPr lang="he-IL" dirty="0"/>
              <a:t> על שימוש בנוסחת </a:t>
            </a:r>
            <a:r>
              <a:rPr lang="he-IL" dirty="0" err="1"/>
              <a:t>ברנולי</a:t>
            </a:r>
            <a:r>
              <a:rPr lang="he-IL" dirty="0"/>
              <a:t>, ואילו חזרה של 5 פעמים כמעט ותמיד </a:t>
            </a:r>
            <a:r>
              <a:rPr lang="he-IL" b="1" dirty="0"/>
              <a:t>מבטיחה זאת</a:t>
            </a:r>
            <a:r>
              <a:rPr lang="he-IL" dirty="0"/>
              <a:t>. </a:t>
            </a:r>
          </a:p>
          <a:p>
            <a:pPr algn="r" defTabSz="914400" rtl="1" eaLnBrk="1" latinLnBrk="0" hangingPunct="1">
              <a:lnSpc>
                <a:spcPct val="90000"/>
              </a:lnSpc>
              <a:spcBef>
                <a:spcPts val="1000"/>
              </a:spcBef>
              <a:buFontTx/>
              <a:buChar char="-"/>
            </a:pPr>
            <a:endParaRPr lang="he-IL" dirty="0"/>
          </a:p>
          <a:p>
            <a:pPr algn="r" defTabSz="914400" rtl="1" eaLnBrk="1" latinLnBrk="0" hangingPunct="1">
              <a:lnSpc>
                <a:spcPct val="90000"/>
              </a:lnSpc>
              <a:spcBef>
                <a:spcPts val="1000"/>
              </a:spcBef>
              <a:buFontTx/>
              <a:buChar char="-"/>
            </a:pPr>
            <a:r>
              <a:rPr lang="he-IL" dirty="0"/>
              <a:t> ההסתברות הרצויה היא במבנה של </a:t>
            </a:r>
            <a:r>
              <a:rPr lang="he-IL" b="1" dirty="0"/>
              <a:t>׳הצלחה׳ או ׳כישלון׳ </a:t>
            </a:r>
            <a:r>
              <a:rPr lang="he-IL" dirty="0"/>
              <a:t>כאשר ׳הצלחה׳ = ניצחון ב-50 ש״ח ו-׳כישלון׳ = אי ניצחון ב-50 ש״ח (0 ש״ח או 100 ש״ח). נתון לנו כי ההסתברות להשגת 2 ניצחונות זהה להסתברות להשגת ניצחון אחד. ניתן לפתח את הנתון המילולי בעזרת נוסחת </a:t>
            </a:r>
            <a:r>
              <a:rPr lang="he-IL" dirty="0" err="1"/>
              <a:t>ברנולי</a:t>
            </a:r>
            <a:r>
              <a:rPr lang="he-IL" dirty="0"/>
              <a:t> על מנת לגלות מידע נוסף!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p:txBody>
      </p:sp>
    </p:spTree>
    <p:extLst>
      <p:ext uri="{BB962C8B-B14F-4D97-AF65-F5344CB8AC3E}">
        <p14:creationId xmlns:p14="http://schemas.microsoft.com/office/powerpoint/2010/main" val="2393833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E692A-F995-0CC7-F961-042404AA9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FF734-B347-5219-34D3-9E68FF82B404}"/>
              </a:ext>
            </a:extLst>
          </p:cNvPr>
          <p:cNvSpPr>
            <a:spLocks noGrp="1"/>
          </p:cNvSpPr>
          <p:nvPr>
            <p:ph type="title"/>
          </p:nvPr>
        </p:nvSpPr>
        <p:spPr/>
        <p:txBody>
          <a:bodyPr>
            <a:normAutofit/>
          </a:bodyPr>
          <a:lstStyle/>
          <a:p>
            <a:pPr algn="ctr" rtl="1"/>
            <a:r>
              <a:rPr lang="he-IL" sz="2800" b="1" u="sng" dirty="0"/>
              <a:t>פרק: ״סדרות, אינדוקציה והסתברות״, שאלה: 3, סוג שאלה: הסתברות</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7E53AB-389F-34EE-DAB5-4880227081A2}"/>
                  </a:ext>
                </a:extLst>
              </p:cNvPr>
              <p:cNvSpPr>
                <a:spLocks noGrp="1"/>
              </p:cNvSpPr>
              <p:nvPr>
                <p:ph idx="1"/>
              </p:nvPr>
            </p:nvSpPr>
            <p:spPr/>
            <p:txBody>
              <a:bodyPr>
                <a:normAutofit fontScale="92500" lnSpcReduction="20000"/>
              </a:bodyPr>
              <a:lstStyle/>
              <a:p>
                <a:pPr marL="0" indent="0" algn="r" defTabSz="914400" rtl="1" eaLnBrk="1" latinLnBrk="0" hangingPunct="1">
                  <a:lnSpc>
                    <a:spcPct val="90000"/>
                  </a:lnSpc>
                  <a:spcBef>
                    <a:spcPts val="1000"/>
                  </a:spcBef>
                  <a:buNone/>
                </a:pPr>
                <a:r>
                  <a:rPr lang="he-IL" dirty="0"/>
                  <a:t>פתרון:</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נשים לב שאם דן משחק 5 משחקים, ע״פ </a:t>
                </a:r>
                <a:r>
                  <a:rPr lang="he-IL" dirty="0" err="1"/>
                  <a:t>ברנולי</a:t>
                </a:r>
                <a:r>
                  <a:rPr lang="he-IL" dirty="0"/>
                  <a:t> ניתן להציב </a:t>
                </a:r>
                <a:r>
                  <a:rPr lang="en-US" dirty="0"/>
                  <a:t>n=5</a:t>
                </a:r>
                <a:r>
                  <a:rPr lang="he-IL" dirty="0"/>
                  <a:t>. </a:t>
                </a:r>
              </a:p>
              <a:p>
                <a:pPr marL="0" indent="0" algn="r" defTabSz="914400" rtl="1" eaLnBrk="1" latinLnBrk="0" hangingPunct="1">
                  <a:lnSpc>
                    <a:spcPct val="90000"/>
                  </a:lnSpc>
                  <a:spcBef>
                    <a:spcPts val="1000"/>
                  </a:spcBef>
                  <a:buNone/>
                </a:pPr>
                <a:r>
                  <a:rPr lang="he-IL" dirty="0"/>
                  <a:t>ההסתברות המעניינת בתרגיל היא ההסתברות לזכייה ב-50 ש״ח </a:t>
                </a:r>
                <a:r>
                  <a:rPr lang="he-IL" b="1" dirty="0"/>
                  <a:t>במשחק בודד</a:t>
                </a:r>
                <a:r>
                  <a:rPr lang="he-IL" dirty="0"/>
                  <a:t>. נסמן הסתברות זו כ-</a:t>
                </a:r>
                <a:r>
                  <a:rPr lang="en-US" dirty="0"/>
                  <a:t>p</a:t>
                </a:r>
                <a:r>
                  <a:rPr lang="he-IL" dirty="0"/>
                  <a:t>. מכאן כי ההסתברות לזכייה בכל סכום אחר (100 ש״ח או 0 ש״ח) </a:t>
                </a:r>
                <a:r>
                  <a:rPr lang="he-IL" b="1" dirty="0"/>
                  <a:t>במשחק בודד</a:t>
                </a:r>
                <a:r>
                  <a:rPr lang="he-IL" dirty="0"/>
                  <a:t> היא </a:t>
                </a:r>
                <a:r>
                  <a:rPr lang="en-US" dirty="0"/>
                  <a:t>1-p</a:t>
                </a:r>
                <a:r>
                  <a:rPr lang="he-IL" dirty="0"/>
                  <a:t>.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(50, 2\5)=</m:t>
                      </m:r>
                      <m:r>
                        <a:rPr lang="en-US" b="0" i="1" smtClean="0">
                          <a:latin typeface="Cambria Math" panose="02040503050406030204" pitchFamily="18" charset="0"/>
                        </a:rPr>
                        <m:t>𝑃</m:t>
                      </m:r>
                      <m:r>
                        <a:rPr lang="en-US" b="0" i="1" smtClean="0">
                          <a:latin typeface="Cambria Math" panose="02040503050406030204" pitchFamily="18" charset="0"/>
                        </a:rPr>
                        <m:t>(50, 1\5)⇒</m:t>
                      </m:r>
                      <m:d>
                        <m:dPr>
                          <m:ctrlPr>
                            <a:rPr lang="en-US" b="0" i="1" smtClean="0">
                              <a:latin typeface="Cambria Math" panose="02040503050406030204" pitchFamily="18" charset="0"/>
                            </a:rPr>
                          </m:ctrlPr>
                        </m:dPr>
                        <m:e>
                          <m:f>
                            <m:fPr>
                              <m:type m:val="noBa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2</m:t>
                              </m:r>
                            </m:den>
                          </m:f>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e>
                        <m:sup>
                          <m:r>
                            <a:rPr lang="en-US" b="0" i="1" smtClean="0">
                              <a:latin typeface="Cambria Math" panose="02040503050406030204" pitchFamily="18" charset="0"/>
                            </a:rPr>
                            <m:t>3</m:t>
                          </m:r>
                        </m:sup>
                      </m:sSup>
                      <m:r>
                        <a:rPr lang="en-US" b="0" i="1" smtClean="0">
                          <a:latin typeface="Cambria Math" panose="02040503050406030204" pitchFamily="18" charset="0"/>
                        </a:rPr>
                        <m:t>=</m:t>
                      </m:r>
                      <m:d>
                        <m:dPr>
                          <m:ctrlPr>
                            <a:rPr lang="en-US" b="0" i="1" smtClean="0">
                              <a:latin typeface="Cambria Math" panose="02040503050406030204" pitchFamily="18" charset="0"/>
                            </a:rPr>
                          </m:ctrlPr>
                        </m:dPr>
                        <m:e>
                          <m:f>
                            <m:fPr>
                              <m:type m:val="noBa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m:t>
                              </m:r>
                            </m:den>
                          </m:f>
                        </m:e>
                      </m:d>
                      <m:r>
                        <a:rPr lang="en-US" b="0" i="1" smtClean="0">
                          <a:latin typeface="Cambria Math" panose="02040503050406030204" pitchFamily="18" charset="0"/>
                        </a:rPr>
                        <m:t>𝑝</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he-IL" b="0" i="1" smtClean="0">
                                  <a:latin typeface="Cambria Math" panose="02040503050406030204" pitchFamily="18" charset="0"/>
                                </a:rPr>
                                <m:t>−</m:t>
                              </m:r>
                              <m:r>
                                <a:rPr lang="en-US" b="0" i="1" smtClean="0">
                                  <a:latin typeface="Cambria Math" panose="02040503050406030204" pitchFamily="18" charset="0"/>
                                </a:rPr>
                                <m:t>𝑝</m:t>
                              </m:r>
                            </m:e>
                          </m:d>
                        </m:e>
                        <m:sup>
                          <m:r>
                            <a:rPr lang="en-US" b="0" i="1" smtClean="0">
                              <a:latin typeface="Cambria Math" panose="02040503050406030204" pitchFamily="18" charset="0"/>
                            </a:rPr>
                            <m:t>4</m:t>
                          </m:r>
                        </m:sup>
                      </m:sSup>
                    </m:oMath>
                  </m:oMathPara>
                </a14:m>
                <a:br>
                  <a:rPr lang="en-US" b="0" i="1" dirty="0">
                    <a:latin typeface="Cambria Math" panose="02040503050406030204" pitchFamily="18" charset="0"/>
                  </a:rPr>
                </a:br>
                <a:endParaRPr lang="en-US" b="0" i="1" dirty="0">
                  <a:latin typeface="Cambria Math" panose="02040503050406030204" pitchFamily="18" charset="0"/>
                </a:endParaRPr>
              </a:p>
              <a:p>
                <a:pPr marL="0" indent="0" algn="r" defTabSz="914400" rtl="1" eaLnBrk="1" latinLnBrk="0" hangingPunct="1">
                  <a:lnSpc>
                    <a:spcPct val="90000"/>
                  </a:lnSpc>
                  <a:spcBef>
                    <a:spcPts val="1000"/>
                  </a:spcBef>
                  <a:buNone/>
                </a:pPr>
                <a:endParaRPr lang="en-US" i="1" dirty="0">
                  <a:latin typeface="Cambria Math" panose="02040503050406030204" pitchFamily="18" charset="0"/>
                </a:endParaRPr>
              </a:p>
              <a:p>
                <a:pPr marL="0" indent="0" algn="r" defTabSz="914400" rtl="1" eaLnBrk="1" latinLnBrk="0" hangingPunct="1">
                  <a:lnSpc>
                    <a:spcPct val="90000"/>
                  </a:lnSpc>
                  <a:spcBef>
                    <a:spcPts val="1000"/>
                  </a:spcBef>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f>
                            <m:fPr>
                              <m:type m:val="noBa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2</m:t>
                              </m:r>
                            </m:den>
                          </m:f>
                        </m:e>
                      </m:d>
                      <m:r>
                        <a:rPr lang="en-US" b="0" i="1" smtClean="0">
                          <a:latin typeface="Cambria Math" panose="02040503050406030204" pitchFamily="18" charset="0"/>
                        </a:rPr>
                        <m:t>𝑝</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type m:val="noBa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m:t>
                              </m:r>
                            </m:den>
                          </m:f>
                        </m:e>
                      </m:d>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r>
                        <a:rPr lang="en-US" b="0" i="1" smtClean="0">
                          <a:latin typeface="Cambria Math" panose="02040503050406030204" pitchFamily="18" charset="0"/>
                        </a:rPr>
                        <m:t>⇒10</m:t>
                      </m:r>
                      <m:r>
                        <a:rPr lang="en-US" b="0" i="1" smtClean="0">
                          <a:latin typeface="Cambria Math" panose="02040503050406030204" pitchFamily="18" charset="0"/>
                        </a:rPr>
                        <m:t>𝑝</m:t>
                      </m:r>
                      <m:r>
                        <a:rPr lang="en-US" b="0" i="1" smtClean="0">
                          <a:latin typeface="Cambria Math" panose="02040503050406030204" pitchFamily="18" charset="0"/>
                        </a:rPr>
                        <m:t>=5</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r>
                        <a:rPr lang="en-US" b="0" i="1" smtClean="0">
                          <a:latin typeface="Cambria Math" panose="02040503050406030204" pitchFamily="18" charset="0"/>
                        </a:rPr>
                        <m:t>⇒2</m:t>
                      </m:r>
                      <m:r>
                        <a:rPr lang="en-US" b="0" i="1" smtClean="0">
                          <a:latin typeface="Cambria Math" panose="02040503050406030204" pitchFamily="18" charset="0"/>
                        </a:rPr>
                        <m:t>𝑝</m:t>
                      </m:r>
                      <m:r>
                        <a:rPr lang="en-US" b="0" i="1" smtClean="0">
                          <a:latin typeface="Cambria Math" panose="02040503050406030204" pitchFamily="18" charset="0"/>
                        </a:rPr>
                        <m:t>=1−</m:t>
                      </m:r>
                      <m:r>
                        <a:rPr lang="en-US" b="0" i="1" smtClean="0">
                          <a:latin typeface="Cambria Math" panose="02040503050406030204" pitchFamily="18" charset="0"/>
                        </a:rPr>
                        <m:t>𝑝</m:t>
                      </m:r>
                      <m:r>
                        <a:rPr lang="en-US" b="0" i="1" smtClean="0">
                          <a:latin typeface="Cambria Math" panose="02040503050406030204" pitchFamily="18" charset="0"/>
                        </a:rPr>
                        <m:t>⇒</m:t>
                      </m:r>
                      <m:r>
                        <a:rPr lang="en-US" b="1" i="1" smtClean="0">
                          <a:latin typeface="Cambria Math" panose="02040503050406030204" pitchFamily="18" charset="0"/>
                        </a:rPr>
                        <m:t>𝒑</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𝟑</m:t>
                          </m:r>
                        </m:den>
                      </m:f>
                    </m:oMath>
                  </m:oMathPara>
                </a14:m>
                <a:endParaRPr lang="he-IL" b="1" dirty="0"/>
              </a:p>
            </p:txBody>
          </p:sp>
        </mc:Choice>
        <mc:Fallback xmlns="">
          <p:sp>
            <p:nvSpPr>
              <p:cNvPr id="3" name="Content Placeholder 2">
                <a:extLst>
                  <a:ext uri="{FF2B5EF4-FFF2-40B4-BE49-F238E27FC236}">
                    <a16:creationId xmlns:a16="http://schemas.microsoft.com/office/drawing/2014/main" id="{C57E53AB-389F-34EE-DAB5-4880227081A2}"/>
                  </a:ext>
                </a:extLst>
              </p:cNvPr>
              <p:cNvSpPr>
                <a:spLocks noGrp="1" noRot="1" noChangeAspect="1" noMove="1" noResize="1" noEditPoints="1" noAdjustHandles="1" noChangeArrowheads="1" noChangeShapeType="1" noTextEdit="1"/>
              </p:cNvSpPr>
              <p:nvPr>
                <p:ph idx="1"/>
              </p:nvPr>
            </p:nvSpPr>
            <p:spPr>
              <a:blipFill>
                <a:blip r:embed="rId3"/>
                <a:stretch>
                  <a:fillRect l="-1568" t="-3779" r="-844" b="-1163"/>
                </a:stretch>
              </a:blipFill>
            </p:spPr>
            <p:txBody>
              <a:bodyPr/>
              <a:lstStyle/>
              <a:p>
                <a:r>
                  <a:rPr lang="en-US">
                    <a:noFill/>
                  </a:rPr>
                  <a:t> </a:t>
                </a:r>
              </a:p>
            </p:txBody>
          </p:sp>
        </mc:Fallback>
      </mc:AlternateContent>
    </p:spTree>
    <p:extLst>
      <p:ext uri="{BB962C8B-B14F-4D97-AF65-F5344CB8AC3E}">
        <p14:creationId xmlns:p14="http://schemas.microsoft.com/office/powerpoint/2010/main" val="17659156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E876D-FE48-0AD8-317A-4920099AB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FD3CB-D0F9-4197-2623-80B35D669284}"/>
              </a:ext>
            </a:extLst>
          </p:cNvPr>
          <p:cNvSpPr>
            <a:spLocks noGrp="1"/>
          </p:cNvSpPr>
          <p:nvPr>
            <p:ph type="title"/>
          </p:nvPr>
        </p:nvSpPr>
        <p:spPr/>
        <p:txBody>
          <a:bodyPr>
            <a:normAutofit/>
          </a:bodyPr>
          <a:lstStyle/>
          <a:p>
            <a:pPr algn="ctr"/>
            <a:r>
              <a:rPr lang="he-IL" sz="2400" b="1" u="sng" dirty="0"/>
              <a:t>סיכום קצר: מה צריך לדעת בשביל השאלה על הסתברות?</a:t>
            </a:r>
            <a:endParaRPr lang="en-US" sz="2400" b="1" u="sng" dirty="0"/>
          </a:p>
        </p:txBody>
      </p:sp>
      <p:sp>
        <p:nvSpPr>
          <p:cNvPr id="3" name="Content Placeholder 2">
            <a:extLst>
              <a:ext uri="{FF2B5EF4-FFF2-40B4-BE49-F238E27FC236}">
                <a16:creationId xmlns:a16="http://schemas.microsoft.com/office/drawing/2014/main" id="{BC0A3B21-3A4C-58DB-DC5D-A75A197397C4}"/>
              </a:ext>
            </a:extLst>
          </p:cNvPr>
          <p:cNvSpPr>
            <a:spLocks noGrp="1"/>
          </p:cNvSpPr>
          <p:nvPr>
            <p:ph idx="1"/>
          </p:nvPr>
        </p:nvSpPr>
        <p:spPr>
          <a:xfrm>
            <a:off x="124691" y="1825624"/>
            <a:ext cx="11790217" cy="4838411"/>
          </a:xfrm>
        </p:spPr>
        <p:txBody>
          <a:bodyPr>
            <a:normAutofit fontScale="92500" lnSpcReduction="10000"/>
          </a:bodyPr>
          <a:lstStyle/>
          <a:p>
            <a:pPr algn="r" defTabSz="914400" rtl="1" eaLnBrk="1" latinLnBrk="0" hangingPunct="1">
              <a:lnSpc>
                <a:spcPct val="90000"/>
              </a:lnSpc>
              <a:spcBef>
                <a:spcPts val="1000"/>
              </a:spcBef>
              <a:buFont typeface="Wingdings" pitchFamily="2" charset="2"/>
              <a:buChar char="ü"/>
            </a:pPr>
            <a:r>
              <a:rPr lang="he-IL" dirty="0"/>
              <a:t> הסתברות קלאסית – בהינתן גודל מרחב המדגם וגודל מאורע – חישוב ההסתברות לקיום המאורע.</a:t>
            </a:r>
          </a:p>
          <a:p>
            <a:pPr algn="r" defTabSz="914400" rtl="1" eaLnBrk="1" latinLnBrk="0" hangingPunct="1">
              <a:lnSpc>
                <a:spcPct val="90000"/>
              </a:lnSpc>
              <a:spcBef>
                <a:spcPts val="1000"/>
              </a:spcBef>
              <a:buFont typeface="Wingdings" pitchFamily="2" charset="2"/>
              <a:buChar char="ü"/>
            </a:pPr>
            <a:r>
              <a:rPr lang="he-IL" dirty="0"/>
              <a:t> חיתוך ואיחוד מאורעות</a:t>
            </a:r>
          </a:p>
          <a:p>
            <a:pPr algn="r" defTabSz="914400" rtl="1" eaLnBrk="1" latinLnBrk="0" hangingPunct="1">
              <a:lnSpc>
                <a:spcPct val="90000"/>
              </a:lnSpc>
              <a:spcBef>
                <a:spcPts val="1000"/>
              </a:spcBef>
              <a:buFont typeface="Wingdings" pitchFamily="2" charset="2"/>
              <a:buChar char="ü"/>
            </a:pPr>
            <a:r>
              <a:rPr lang="he-IL" dirty="0"/>
              <a:t> המאורע המשלים</a:t>
            </a:r>
          </a:p>
          <a:p>
            <a:pPr algn="r" defTabSz="914400" rtl="1" eaLnBrk="1" latinLnBrk="0" hangingPunct="1">
              <a:lnSpc>
                <a:spcPct val="90000"/>
              </a:lnSpc>
              <a:spcBef>
                <a:spcPts val="1000"/>
              </a:spcBef>
              <a:buFont typeface="Wingdings" pitchFamily="2" charset="2"/>
              <a:buChar char="ü"/>
            </a:pPr>
            <a:r>
              <a:rPr lang="he-IL" dirty="0"/>
              <a:t> טבלה דו ממדית</a:t>
            </a:r>
          </a:p>
          <a:p>
            <a:pPr algn="r" defTabSz="914400" rtl="1" eaLnBrk="1" latinLnBrk="0" hangingPunct="1">
              <a:lnSpc>
                <a:spcPct val="90000"/>
              </a:lnSpc>
              <a:spcBef>
                <a:spcPts val="1000"/>
              </a:spcBef>
              <a:buFont typeface="Wingdings" pitchFamily="2" charset="2"/>
              <a:buChar char="ü"/>
            </a:pPr>
            <a:r>
              <a:rPr lang="he-IL" dirty="0"/>
              <a:t> טבלה תלת ממדית</a:t>
            </a:r>
          </a:p>
          <a:p>
            <a:pPr algn="r" defTabSz="914400" rtl="1" eaLnBrk="1" latinLnBrk="0" hangingPunct="1">
              <a:lnSpc>
                <a:spcPct val="90000"/>
              </a:lnSpc>
              <a:spcBef>
                <a:spcPts val="1000"/>
              </a:spcBef>
              <a:buFont typeface="Wingdings" pitchFamily="2" charset="2"/>
              <a:buChar char="ü"/>
            </a:pPr>
            <a:r>
              <a:rPr lang="he-IL" dirty="0"/>
              <a:t> דיאגרמת עץ</a:t>
            </a:r>
          </a:p>
          <a:p>
            <a:pPr algn="r" defTabSz="914400" rtl="1" eaLnBrk="1" latinLnBrk="0" hangingPunct="1">
              <a:lnSpc>
                <a:spcPct val="90000"/>
              </a:lnSpc>
              <a:spcBef>
                <a:spcPts val="1000"/>
              </a:spcBef>
              <a:buFont typeface="Wingdings" pitchFamily="2" charset="2"/>
              <a:buChar char="ü"/>
            </a:pPr>
            <a:r>
              <a:rPr lang="he-IL" dirty="0"/>
              <a:t> נוסחת </a:t>
            </a:r>
            <a:r>
              <a:rPr lang="he-IL" dirty="0" err="1"/>
              <a:t>ברנולי</a:t>
            </a:r>
            <a:endParaRPr lang="he-IL" dirty="0"/>
          </a:p>
          <a:p>
            <a:pPr algn="r" defTabSz="914400" rtl="1" eaLnBrk="1" latinLnBrk="0" hangingPunct="1">
              <a:lnSpc>
                <a:spcPct val="90000"/>
              </a:lnSpc>
              <a:spcBef>
                <a:spcPts val="1000"/>
              </a:spcBef>
              <a:buFont typeface="Wingdings" pitchFamily="2" charset="2"/>
              <a:buChar char="ü"/>
            </a:pPr>
            <a:r>
              <a:rPr lang="he-IL" dirty="0"/>
              <a:t> הסתברות מותנית</a:t>
            </a:r>
          </a:p>
          <a:p>
            <a:pPr algn="r" defTabSz="914400" rtl="1" eaLnBrk="1" latinLnBrk="0" hangingPunct="1">
              <a:lnSpc>
                <a:spcPct val="90000"/>
              </a:lnSpc>
              <a:spcBef>
                <a:spcPts val="1000"/>
              </a:spcBef>
              <a:buFont typeface="Wingdings" pitchFamily="2" charset="2"/>
              <a:buChar char="ü"/>
            </a:pPr>
            <a:r>
              <a:rPr lang="he-IL" dirty="0"/>
              <a:t> מאורעות תלויים ובלתי תלויים</a:t>
            </a:r>
          </a:p>
          <a:p>
            <a:pPr algn="r" defTabSz="914400" rtl="1" eaLnBrk="1" latinLnBrk="0" hangingPunct="1">
              <a:lnSpc>
                <a:spcPct val="90000"/>
              </a:lnSpc>
              <a:spcBef>
                <a:spcPts val="1000"/>
              </a:spcBef>
              <a:buFont typeface="Wingdings" pitchFamily="2" charset="2"/>
              <a:buChar char="ü"/>
            </a:pPr>
            <a:r>
              <a:rPr lang="he-IL" dirty="0"/>
              <a:t> המרת מלל מורכב למתמטיקה פשטנית – ראו דוגמאות בתרגילי הדוגמה ובבגרויות העבר.</a:t>
            </a:r>
          </a:p>
        </p:txBody>
      </p:sp>
    </p:spTree>
    <p:extLst>
      <p:ext uri="{BB962C8B-B14F-4D97-AF65-F5344CB8AC3E}">
        <p14:creationId xmlns:p14="http://schemas.microsoft.com/office/powerpoint/2010/main" val="4749302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AA00-ED88-B5EC-5CCE-B8A23C4B306A}"/>
              </a:ext>
            </a:extLst>
          </p:cNvPr>
          <p:cNvSpPr>
            <a:spLocks noGrp="1"/>
          </p:cNvSpPr>
          <p:nvPr>
            <p:ph type="ctrTitle"/>
          </p:nvPr>
        </p:nvSpPr>
        <p:spPr>
          <a:xfrm>
            <a:off x="1524000" y="1731963"/>
            <a:ext cx="9144000" cy="2387600"/>
          </a:xfrm>
        </p:spPr>
        <p:txBody>
          <a:bodyPr/>
          <a:lstStyle/>
          <a:p>
            <a:r>
              <a:rPr lang="he-IL" dirty="0"/>
              <a:t>גיאומטריה</a:t>
            </a:r>
            <a:endParaRPr lang="en-US" dirty="0"/>
          </a:p>
        </p:txBody>
      </p:sp>
    </p:spTree>
    <p:extLst>
      <p:ext uri="{BB962C8B-B14F-4D97-AF65-F5344CB8AC3E}">
        <p14:creationId xmlns:p14="http://schemas.microsoft.com/office/powerpoint/2010/main" val="18546218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2FB0-50A5-08F2-BF2E-4FBD3C2C3341}"/>
              </a:ext>
            </a:extLst>
          </p:cNvPr>
          <p:cNvSpPr>
            <a:spLocks noGrp="1"/>
          </p:cNvSpPr>
          <p:nvPr>
            <p:ph type="title"/>
          </p:nvPr>
        </p:nvSpPr>
        <p:spPr/>
        <p:txBody>
          <a:bodyPr>
            <a:normAutofit/>
          </a:bodyPr>
          <a:lstStyle/>
          <a:p>
            <a:pPr algn="ctr" rtl="1"/>
            <a:r>
              <a:rPr lang="he-IL" sz="2800" b="1" u="sng" dirty="0"/>
              <a:t>פרק: ״גיאומטריה וטריגונומטריה במישור״, שאלה: 4 סוג שאלה: גיאומטריה</a:t>
            </a:r>
            <a:endParaRPr lang="en-US" sz="2800" dirty="0"/>
          </a:p>
        </p:txBody>
      </p:sp>
      <p:sp>
        <p:nvSpPr>
          <p:cNvPr id="3" name="Content Placeholder 2">
            <a:extLst>
              <a:ext uri="{FF2B5EF4-FFF2-40B4-BE49-F238E27FC236}">
                <a16:creationId xmlns:a16="http://schemas.microsoft.com/office/drawing/2014/main" id="{7D7124C6-8C67-38D5-3142-8AF5D5045B85}"/>
              </a:ext>
            </a:extLst>
          </p:cNvPr>
          <p:cNvSpPr>
            <a:spLocks noGrp="1"/>
          </p:cNvSpPr>
          <p:nvPr>
            <p:ph idx="1"/>
          </p:nvPr>
        </p:nvSpPr>
        <p:spPr/>
        <p:txBody>
          <a:bodyPr/>
          <a:lstStyle/>
          <a:p>
            <a:pPr marL="0" indent="0" algn="r" defTabSz="914400" rtl="1" eaLnBrk="1" latinLnBrk="0" hangingPunct="1">
              <a:lnSpc>
                <a:spcPct val="90000"/>
              </a:lnSpc>
              <a:spcBef>
                <a:spcPts val="1000"/>
              </a:spcBef>
              <a:buNone/>
            </a:pPr>
            <a:r>
              <a:rPr lang="he-IL" dirty="0"/>
              <a:t>ראשית כל – נפריך את המיתוס אחת ולתמיד: לא תמיד השאלה הרביעית היא תמיד השאלה הגיאומטרית, אלא היא יכולה להיות גם החמישית. </a:t>
            </a:r>
            <a:r>
              <a:rPr lang="he-IL" b="1" dirty="0"/>
              <a:t>לרוב קל בעזרת הנתונים להבדיל בין השתיים</a:t>
            </a:r>
            <a:r>
              <a:rPr lang="he-IL" dirty="0"/>
              <a:t>.</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אולם – יכולים להיות סעיפים בשאלה הגיאומטרית שתראו כי ברי פתרון בצורה פשוטה בעזרת כלים טריגונומטריים – </a:t>
            </a:r>
            <a:r>
              <a:rPr lang="he-IL" b="1" dirty="0"/>
              <a:t>מותר להשתמש בטריגונומטריה בשאלה הגיאומטרית ולהפך (!)</a:t>
            </a:r>
            <a:endParaRPr lang="he-IL" dirty="0"/>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p:spTree>
    <p:extLst>
      <p:ext uri="{BB962C8B-B14F-4D97-AF65-F5344CB8AC3E}">
        <p14:creationId xmlns:p14="http://schemas.microsoft.com/office/powerpoint/2010/main" val="34290262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09209-2CBF-7526-88A6-B5786B0E3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2BDA33-97D4-5E34-3031-0F2959456E7B}"/>
              </a:ext>
            </a:extLst>
          </p:cNvPr>
          <p:cNvSpPr>
            <a:spLocks noGrp="1"/>
          </p:cNvSpPr>
          <p:nvPr>
            <p:ph type="title"/>
          </p:nvPr>
        </p:nvSpPr>
        <p:spPr/>
        <p:txBody>
          <a:bodyPr>
            <a:normAutofit/>
          </a:bodyPr>
          <a:lstStyle/>
          <a:p>
            <a:pPr algn="ctr" rtl="1"/>
            <a:r>
              <a:rPr lang="he-IL" sz="2800" b="1" u="sng" dirty="0"/>
              <a:t>פרק: ״גיאומטריה וטריגונומטריה במישור״, שאלה: 4 סוג שאלה: גיאומטריה</a:t>
            </a:r>
            <a:endParaRPr lang="en-US" sz="2800" dirty="0"/>
          </a:p>
        </p:txBody>
      </p:sp>
      <p:sp>
        <p:nvSpPr>
          <p:cNvPr id="3" name="Content Placeholder 2">
            <a:extLst>
              <a:ext uri="{FF2B5EF4-FFF2-40B4-BE49-F238E27FC236}">
                <a16:creationId xmlns:a16="http://schemas.microsoft.com/office/drawing/2014/main" id="{86DBA805-B199-A991-4445-90EE296F919B}"/>
              </a:ext>
            </a:extLst>
          </p:cNvPr>
          <p:cNvSpPr>
            <a:spLocks noGrp="1"/>
          </p:cNvSpPr>
          <p:nvPr>
            <p:ph idx="1"/>
          </p:nvPr>
        </p:nvSpPr>
        <p:spPr>
          <a:xfrm>
            <a:off x="0" y="1468582"/>
            <a:ext cx="12191999" cy="5389418"/>
          </a:xfrm>
        </p:spPr>
        <p:txBody>
          <a:bodyPr>
            <a:normAutofit fontScale="55000" lnSpcReduction="20000"/>
          </a:bodyPr>
          <a:lstStyle/>
          <a:p>
            <a:pPr marL="0" indent="0" algn="r" defTabSz="914400" rtl="1" eaLnBrk="1" latinLnBrk="0" hangingPunct="1">
              <a:lnSpc>
                <a:spcPct val="90000"/>
              </a:lnSpc>
              <a:spcBef>
                <a:spcPts val="1000"/>
              </a:spcBef>
              <a:buNone/>
            </a:pPr>
            <a:r>
              <a:rPr lang="he-IL" dirty="0"/>
              <a:t>הסעיף הראשון בשאלה הגיאומטרית בדרך כלל מבקש להוכיח טענה הנוגעת לזוויות או לדמיון בין זוג משולשים בשרטוט הנתון. את הסעיף ב-99% מהשאלות פותרים באמצעות ׳משחק׳ עם הזוויות בתרגיל. לפניכם משפטים שיכולים להיות רלוונטיים לכך:</a:t>
            </a:r>
          </a:p>
          <a:p>
            <a:pPr marL="0" indent="0" algn="r" defTabSz="914400" rtl="1" eaLnBrk="1" latinLnBrk="0" hangingPunct="1">
              <a:lnSpc>
                <a:spcPct val="90000"/>
              </a:lnSpc>
              <a:spcBef>
                <a:spcPts val="1000"/>
              </a:spcBef>
              <a:buNone/>
            </a:pPr>
            <a:endParaRPr lang="he-IL" dirty="0"/>
          </a:p>
          <a:p>
            <a:pPr algn="r" defTabSz="914400" rtl="1" eaLnBrk="1" latinLnBrk="0" hangingPunct="1">
              <a:lnSpc>
                <a:spcPct val="90000"/>
              </a:lnSpc>
              <a:spcBef>
                <a:spcPts val="1000"/>
              </a:spcBef>
              <a:buFontTx/>
              <a:buChar char="-"/>
            </a:pPr>
            <a:r>
              <a:rPr lang="he-IL" dirty="0"/>
              <a:t>זוג זוויות מסוימות שוות/סימון זווית כאלפא </a:t>
            </a:r>
          </a:p>
          <a:p>
            <a:pPr algn="r" defTabSz="914400" rtl="1" eaLnBrk="1" latinLnBrk="0" hangingPunct="1">
              <a:lnSpc>
                <a:spcPct val="90000"/>
              </a:lnSpc>
              <a:spcBef>
                <a:spcPts val="1000"/>
              </a:spcBef>
              <a:buFontTx/>
              <a:buChar char="-"/>
            </a:pPr>
            <a:r>
              <a:rPr lang="he-IL" dirty="0"/>
              <a:t>זוויות היקפיות וזוויות מרכזיות</a:t>
            </a:r>
          </a:p>
          <a:p>
            <a:pPr algn="r" defTabSz="914400" rtl="1" eaLnBrk="1" latinLnBrk="0" hangingPunct="1">
              <a:lnSpc>
                <a:spcPct val="90000"/>
              </a:lnSpc>
              <a:spcBef>
                <a:spcPts val="1000"/>
              </a:spcBef>
              <a:buFontTx/>
              <a:buChar char="-"/>
            </a:pPr>
            <a:r>
              <a:rPr lang="he-IL" dirty="0"/>
              <a:t>משולשים שווי שוקיים (במשולש שווה שוקיים, זוויות הבסיס שוות) ישרי זווית (זווית ישרה + משולש 30, 60, 90) ושווי צלעות (כל הזוויות בנות 60 מעלות)</a:t>
            </a:r>
          </a:p>
          <a:p>
            <a:pPr algn="r" defTabSz="914400" rtl="1" eaLnBrk="1" latinLnBrk="0" hangingPunct="1">
              <a:lnSpc>
                <a:spcPct val="90000"/>
              </a:lnSpc>
              <a:spcBef>
                <a:spcPts val="1000"/>
              </a:spcBef>
              <a:buFontTx/>
              <a:buChar char="-"/>
            </a:pPr>
            <a:r>
              <a:rPr lang="he-IL" dirty="0"/>
              <a:t>זווית בין משיק למיתר</a:t>
            </a:r>
          </a:p>
          <a:p>
            <a:pPr algn="r" defTabSz="914400" rtl="1" eaLnBrk="1" latinLnBrk="0" hangingPunct="1">
              <a:lnSpc>
                <a:spcPct val="90000"/>
              </a:lnSpc>
              <a:spcBef>
                <a:spcPts val="1000"/>
              </a:spcBef>
              <a:buFontTx/>
              <a:buChar char="-"/>
            </a:pPr>
            <a:r>
              <a:rPr lang="he-IL" dirty="0"/>
              <a:t>רדיוס מאונך למשיק בנקודת ההשקה שבקצהו</a:t>
            </a:r>
          </a:p>
          <a:p>
            <a:pPr algn="r" defTabSz="914400" rtl="1" eaLnBrk="1" latinLnBrk="0" hangingPunct="1">
              <a:lnSpc>
                <a:spcPct val="90000"/>
              </a:lnSpc>
              <a:spcBef>
                <a:spcPts val="1000"/>
              </a:spcBef>
              <a:buFontTx/>
              <a:buChar char="-"/>
            </a:pPr>
            <a:r>
              <a:rPr lang="he-IL" dirty="0"/>
              <a:t>קטע המחבר בין מרכז המעגל לנקודה ממנה יוצאים לו זוג משיקים חוצה את הזווית שביניהם</a:t>
            </a:r>
          </a:p>
          <a:p>
            <a:pPr algn="r" defTabSz="914400" rtl="1" eaLnBrk="1" latinLnBrk="0" hangingPunct="1">
              <a:lnSpc>
                <a:spcPct val="90000"/>
              </a:lnSpc>
              <a:spcBef>
                <a:spcPts val="1000"/>
              </a:spcBef>
              <a:buFontTx/>
              <a:buChar char="-"/>
            </a:pPr>
            <a:r>
              <a:rPr lang="he-IL" dirty="0"/>
              <a:t> סכום זוויות במשולש 180 מעלות</a:t>
            </a:r>
          </a:p>
          <a:p>
            <a:pPr algn="r" defTabSz="914400" rtl="1" eaLnBrk="1" latinLnBrk="0" hangingPunct="1">
              <a:lnSpc>
                <a:spcPct val="90000"/>
              </a:lnSpc>
              <a:spcBef>
                <a:spcPts val="1000"/>
              </a:spcBef>
              <a:buFontTx/>
              <a:buChar char="-"/>
            </a:pPr>
            <a:r>
              <a:rPr lang="he-IL" dirty="0"/>
              <a:t>סכום זוויות צמודות 180 מעלות</a:t>
            </a:r>
          </a:p>
          <a:p>
            <a:pPr algn="r" defTabSz="914400" rtl="1" eaLnBrk="1" latinLnBrk="0" hangingPunct="1">
              <a:lnSpc>
                <a:spcPct val="90000"/>
              </a:lnSpc>
              <a:spcBef>
                <a:spcPts val="1000"/>
              </a:spcBef>
              <a:buFontTx/>
              <a:buChar char="-"/>
            </a:pPr>
            <a:r>
              <a:rPr lang="he-IL" dirty="0"/>
              <a:t>סכום זוויות במרובע 360 מעלות</a:t>
            </a:r>
          </a:p>
          <a:p>
            <a:pPr algn="r" defTabSz="914400" rtl="1" eaLnBrk="1" latinLnBrk="0" hangingPunct="1">
              <a:lnSpc>
                <a:spcPct val="90000"/>
              </a:lnSpc>
              <a:spcBef>
                <a:spcPts val="1000"/>
              </a:spcBef>
              <a:buFontTx/>
              <a:buChar char="-"/>
            </a:pPr>
            <a:r>
              <a:rPr lang="he-IL" dirty="0"/>
              <a:t>במרובע חסום במעגל, סכום כל זוג זוויות נגדיות 180 מעלות</a:t>
            </a:r>
          </a:p>
          <a:p>
            <a:pPr algn="r" defTabSz="914400" rtl="1" eaLnBrk="1" latinLnBrk="0" hangingPunct="1">
              <a:lnSpc>
                <a:spcPct val="90000"/>
              </a:lnSpc>
              <a:spcBef>
                <a:spcPts val="1000"/>
              </a:spcBef>
              <a:buFontTx/>
              <a:buChar char="-"/>
            </a:pPr>
            <a:r>
              <a:rPr lang="he-IL" dirty="0"/>
              <a:t>זוויות קודקודיות שוות זו לזו</a:t>
            </a:r>
          </a:p>
          <a:p>
            <a:pPr algn="r" defTabSz="914400" rtl="1" eaLnBrk="1" latinLnBrk="0" hangingPunct="1">
              <a:lnSpc>
                <a:spcPct val="90000"/>
              </a:lnSpc>
              <a:spcBef>
                <a:spcPts val="1000"/>
              </a:spcBef>
              <a:buFontTx/>
              <a:buChar char="-"/>
            </a:pPr>
            <a:r>
              <a:rPr lang="he-IL" dirty="0"/>
              <a:t>זוויות מתאימות/מתחלפות/חד צדדיות בין ישרים מקבילים וישר שלישי שחותך אותם</a:t>
            </a:r>
          </a:p>
          <a:p>
            <a:pPr algn="r" defTabSz="914400" rtl="1" eaLnBrk="1" latinLnBrk="0" hangingPunct="1">
              <a:lnSpc>
                <a:spcPct val="90000"/>
              </a:lnSpc>
              <a:spcBef>
                <a:spcPts val="1000"/>
              </a:spcBef>
              <a:buFontTx/>
              <a:buChar char="-"/>
            </a:pPr>
            <a:r>
              <a:rPr lang="he-IL" dirty="0"/>
              <a:t> במשולש חוסם מעגל, מרכז המעגל הוא מפגש חוצי הזוויות למשולש</a:t>
            </a:r>
          </a:p>
          <a:p>
            <a:pPr algn="r" defTabSz="914400" rtl="1" eaLnBrk="1" latinLnBrk="0" hangingPunct="1">
              <a:lnSpc>
                <a:spcPct val="90000"/>
              </a:lnSpc>
              <a:spcBef>
                <a:spcPts val="1000"/>
              </a:spcBef>
              <a:buFontTx/>
              <a:buChar char="-"/>
            </a:pPr>
            <a:r>
              <a:rPr lang="he-IL" dirty="0"/>
              <a:t>תכונות הנוגעות לזוויות המתקיימות במרובעים מסוימים (דלתון, טרפז, מקבילית, מלבן, מעוין, ריבוע...)</a:t>
            </a:r>
          </a:p>
          <a:p>
            <a:pPr algn="r" defTabSz="914400" rtl="1" eaLnBrk="1" latinLnBrk="0" hangingPunct="1">
              <a:lnSpc>
                <a:spcPct val="90000"/>
              </a:lnSpc>
              <a:spcBef>
                <a:spcPts val="1000"/>
              </a:spcBef>
              <a:buFontTx/>
              <a:buChar char="-"/>
            </a:pPr>
            <a:r>
              <a:rPr lang="he-IL" dirty="0"/>
              <a:t>משפטי הדמיון, בדגש על משפט ז.ז.</a:t>
            </a:r>
            <a:endParaRPr lang="en-US" dirty="0"/>
          </a:p>
        </p:txBody>
      </p:sp>
    </p:spTree>
    <p:extLst>
      <p:ext uri="{BB962C8B-B14F-4D97-AF65-F5344CB8AC3E}">
        <p14:creationId xmlns:p14="http://schemas.microsoft.com/office/powerpoint/2010/main" val="3423328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61433-0EFF-FF6B-7331-BA72386F17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4C34A-CEB2-EFCD-7E5F-11ADD91FDA88}"/>
              </a:ext>
            </a:extLst>
          </p:cNvPr>
          <p:cNvSpPr>
            <a:spLocks noGrp="1"/>
          </p:cNvSpPr>
          <p:nvPr>
            <p:ph type="title"/>
          </p:nvPr>
        </p:nvSpPr>
        <p:spPr/>
        <p:txBody>
          <a:bodyPr>
            <a:normAutofit/>
          </a:bodyPr>
          <a:lstStyle/>
          <a:p>
            <a:pPr algn="ctr" rtl="1"/>
            <a:r>
              <a:rPr lang="he-IL" sz="2800" b="1" u="sng" dirty="0"/>
              <a:t>פרק: ״גיאומטריה וטריגונומטריה במישור״, שאלה: 4 סוג שאלה: גיאומטריה</a:t>
            </a:r>
            <a:endParaRPr lang="en-US" sz="2800" dirty="0"/>
          </a:p>
        </p:txBody>
      </p:sp>
      <p:sp>
        <p:nvSpPr>
          <p:cNvPr id="3" name="Content Placeholder 2">
            <a:extLst>
              <a:ext uri="{FF2B5EF4-FFF2-40B4-BE49-F238E27FC236}">
                <a16:creationId xmlns:a16="http://schemas.microsoft.com/office/drawing/2014/main" id="{FBD40AAD-E7B4-A095-8E34-66B6768FF272}"/>
              </a:ext>
            </a:extLst>
          </p:cNvPr>
          <p:cNvSpPr>
            <a:spLocks noGrp="1"/>
          </p:cNvSpPr>
          <p:nvPr>
            <p:ph idx="1"/>
          </p:nvPr>
        </p:nvSpPr>
        <p:spPr>
          <a:xfrm>
            <a:off x="0" y="1468582"/>
            <a:ext cx="12191999" cy="5389418"/>
          </a:xfrm>
        </p:spPr>
        <p:txBody>
          <a:bodyPr>
            <a:normAutofit/>
          </a:bodyPr>
          <a:lstStyle/>
          <a:p>
            <a:pPr marL="0" indent="0" algn="r" defTabSz="914400" rtl="1" eaLnBrk="1" latinLnBrk="0" hangingPunct="1">
              <a:lnSpc>
                <a:spcPct val="90000"/>
              </a:lnSpc>
              <a:spcBef>
                <a:spcPts val="1000"/>
              </a:spcBef>
              <a:buNone/>
            </a:pPr>
            <a:r>
              <a:rPr lang="he-IL" dirty="0"/>
              <a:t>דוגמה לשאלה ״מתגלגלת״ אותה נפתור לאורך ההדרכה בפרק:</a:t>
            </a:r>
          </a:p>
          <a:p>
            <a:pPr marL="0" indent="0" algn="r" defTabSz="914400" rtl="1" eaLnBrk="1" latinLnBrk="0" hangingPunct="1">
              <a:lnSpc>
                <a:spcPct val="90000"/>
              </a:lnSpc>
              <a:spcBef>
                <a:spcPts val="1000"/>
              </a:spcBef>
              <a:buNone/>
            </a:pPr>
            <a:endParaRPr lang="en-US" dirty="0"/>
          </a:p>
        </p:txBody>
      </p:sp>
      <p:pic>
        <p:nvPicPr>
          <p:cNvPr id="4" name="Picture 3">
            <a:extLst>
              <a:ext uri="{FF2B5EF4-FFF2-40B4-BE49-F238E27FC236}">
                <a16:creationId xmlns:a16="http://schemas.microsoft.com/office/drawing/2014/main" id="{E171C22D-ED1C-CEC4-B3F8-856C3FFE262C}"/>
              </a:ext>
            </a:extLst>
          </p:cNvPr>
          <p:cNvPicPr>
            <a:picLocks noChangeAspect="1"/>
          </p:cNvPicPr>
          <p:nvPr/>
        </p:nvPicPr>
        <p:blipFill>
          <a:blip r:embed="rId3"/>
          <a:stretch>
            <a:fillRect/>
          </a:stretch>
        </p:blipFill>
        <p:spPr>
          <a:xfrm>
            <a:off x="2024742" y="2168485"/>
            <a:ext cx="8142515" cy="446189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2298B53-AC99-7384-EB9F-C6E4AB6BCDDF}"/>
                  </a:ext>
                </a:extLst>
              </p14:cNvPr>
              <p14:cNvContentPartPr/>
              <p14:nvPr/>
            </p14:nvContentPartPr>
            <p14:xfrm>
              <a:off x="457046" y="1985331"/>
              <a:ext cx="160200" cy="313200"/>
            </p14:xfrm>
          </p:contentPart>
        </mc:Choice>
        <mc:Fallback xmlns="">
          <p:pic>
            <p:nvPicPr>
              <p:cNvPr id="5" name="Ink 4">
                <a:extLst>
                  <a:ext uri="{FF2B5EF4-FFF2-40B4-BE49-F238E27FC236}">
                    <a16:creationId xmlns:a16="http://schemas.microsoft.com/office/drawing/2014/main" id="{52298B53-AC99-7384-EB9F-C6E4AB6BCDDF}"/>
                  </a:ext>
                </a:extLst>
              </p:cNvPr>
              <p:cNvPicPr/>
              <p:nvPr/>
            </p:nvPicPr>
            <p:blipFill>
              <a:blip r:embed="rId5"/>
              <a:stretch>
                <a:fillRect/>
              </a:stretch>
            </p:blipFill>
            <p:spPr>
              <a:xfrm>
                <a:off x="450926" y="1979211"/>
                <a:ext cx="172440" cy="325440"/>
              </a:xfrm>
              <a:prstGeom prst="rect">
                <a:avLst/>
              </a:prstGeom>
            </p:spPr>
          </p:pic>
        </mc:Fallback>
      </mc:AlternateContent>
      <p:grpSp>
        <p:nvGrpSpPr>
          <p:cNvPr id="12" name="Group 11">
            <a:extLst>
              <a:ext uri="{FF2B5EF4-FFF2-40B4-BE49-F238E27FC236}">
                <a16:creationId xmlns:a16="http://schemas.microsoft.com/office/drawing/2014/main" id="{0D3457F2-E91B-14A7-494D-C20BB2D285E2}"/>
              </a:ext>
            </a:extLst>
          </p:cNvPr>
          <p:cNvGrpSpPr/>
          <p:nvPr/>
        </p:nvGrpSpPr>
        <p:grpSpPr>
          <a:xfrm>
            <a:off x="441926" y="1947531"/>
            <a:ext cx="414000" cy="489240"/>
            <a:chOff x="441926" y="1947531"/>
            <a:chExt cx="414000" cy="489240"/>
          </a:xfrm>
        </p:grpSpPr>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0C61B59B-2919-150D-7ECB-748BEA91CF8A}"/>
                    </a:ext>
                  </a:extLst>
                </p14:cNvPr>
                <p14:cNvContentPartPr/>
                <p14:nvPr/>
              </p14:nvContentPartPr>
              <p14:xfrm>
                <a:off x="723086" y="1947531"/>
                <a:ext cx="117360" cy="378720"/>
              </p14:xfrm>
            </p:contentPart>
          </mc:Choice>
          <mc:Fallback xmlns="">
            <p:pic>
              <p:nvPicPr>
                <p:cNvPr id="6" name="Ink 5">
                  <a:extLst>
                    <a:ext uri="{FF2B5EF4-FFF2-40B4-BE49-F238E27FC236}">
                      <a16:creationId xmlns:a16="http://schemas.microsoft.com/office/drawing/2014/main" id="{0C61B59B-2919-150D-7ECB-748BEA91CF8A}"/>
                    </a:ext>
                  </a:extLst>
                </p:cNvPr>
                <p:cNvPicPr/>
                <p:nvPr/>
              </p:nvPicPr>
              <p:blipFill>
                <a:blip r:embed="rId7"/>
                <a:stretch>
                  <a:fillRect/>
                </a:stretch>
              </p:blipFill>
              <p:spPr>
                <a:xfrm>
                  <a:off x="716966" y="1941411"/>
                  <a:ext cx="12960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C8761FDE-A2E8-5C75-A75D-36CAE43C98A2}"/>
                    </a:ext>
                  </a:extLst>
                </p14:cNvPr>
                <p14:cNvContentPartPr/>
                <p14:nvPr/>
              </p14:nvContentPartPr>
              <p14:xfrm>
                <a:off x="762326" y="2057331"/>
                <a:ext cx="93600" cy="9000"/>
              </p14:xfrm>
            </p:contentPart>
          </mc:Choice>
          <mc:Fallback xmlns="">
            <p:pic>
              <p:nvPicPr>
                <p:cNvPr id="7" name="Ink 6">
                  <a:extLst>
                    <a:ext uri="{FF2B5EF4-FFF2-40B4-BE49-F238E27FC236}">
                      <a16:creationId xmlns:a16="http://schemas.microsoft.com/office/drawing/2014/main" id="{C8761FDE-A2E8-5C75-A75D-36CAE43C98A2}"/>
                    </a:ext>
                  </a:extLst>
                </p:cNvPr>
                <p:cNvPicPr/>
                <p:nvPr/>
              </p:nvPicPr>
              <p:blipFill>
                <a:blip r:embed="rId9"/>
                <a:stretch>
                  <a:fillRect/>
                </a:stretch>
              </p:blipFill>
              <p:spPr>
                <a:xfrm>
                  <a:off x="756206" y="2051211"/>
                  <a:ext cx="1058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838DC2D8-A204-F300-9159-DAC9D46E254A}"/>
                    </a:ext>
                  </a:extLst>
                </p14:cNvPr>
                <p14:cNvContentPartPr/>
                <p14:nvPr/>
              </p14:nvContentPartPr>
              <p14:xfrm>
                <a:off x="441926" y="2436411"/>
                <a:ext cx="370440" cy="360"/>
              </p14:xfrm>
            </p:contentPart>
          </mc:Choice>
          <mc:Fallback xmlns="">
            <p:pic>
              <p:nvPicPr>
                <p:cNvPr id="10" name="Ink 9">
                  <a:extLst>
                    <a:ext uri="{FF2B5EF4-FFF2-40B4-BE49-F238E27FC236}">
                      <a16:creationId xmlns:a16="http://schemas.microsoft.com/office/drawing/2014/main" id="{838DC2D8-A204-F300-9159-DAC9D46E254A}"/>
                    </a:ext>
                  </a:extLst>
                </p:cNvPr>
                <p:cNvPicPr/>
                <p:nvPr/>
              </p:nvPicPr>
              <p:blipFill>
                <a:blip r:embed="rId11"/>
                <a:stretch>
                  <a:fillRect/>
                </a:stretch>
              </p:blipFill>
              <p:spPr>
                <a:xfrm>
                  <a:off x="435806" y="2430291"/>
                  <a:ext cx="38268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67E7CF60-93F1-037D-153B-0A0D4CF8BBC3}"/>
                  </a:ext>
                </a:extLst>
              </p14:cNvPr>
              <p14:cNvContentPartPr/>
              <p14:nvPr/>
            </p14:nvContentPartPr>
            <p14:xfrm>
              <a:off x="504926" y="2567811"/>
              <a:ext cx="113400" cy="239760"/>
            </p14:xfrm>
          </p:contentPart>
        </mc:Choice>
        <mc:Fallback xmlns="">
          <p:pic>
            <p:nvPicPr>
              <p:cNvPr id="13" name="Ink 12">
                <a:extLst>
                  <a:ext uri="{FF2B5EF4-FFF2-40B4-BE49-F238E27FC236}">
                    <a16:creationId xmlns:a16="http://schemas.microsoft.com/office/drawing/2014/main" id="{67E7CF60-93F1-037D-153B-0A0D4CF8BBC3}"/>
                  </a:ext>
                </a:extLst>
              </p:cNvPr>
              <p:cNvPicPr/>
              <p:nvPr/>
            </p:nvPicPr>
            <p:blipFill>
              <a:blip r:embed="rId13"/>
              <a:stretch>
                <a:fillRect/>
              </a:stretch>
            </p:blipFill>
            <p:spPr>
              <a:xfrm>
                <a:off x="498806" y="2561691"/>
                <a:ext cx="125640" cy="252000"/>
              </a:xfrm>
              <a:prstGeom prst="rect">
                <a:avLst/>
              </a:prstGeom>
            </p:spPr>
          </p:pic>
        </mc:Fallback>
      </mc:AlternateContent>
      <p:grpSp>
        <p:nvGrpSpPr>
          <p:cNvPr id="26" name="Group 25">
            <a:extLst>
              <a:ext uri="{FF2B5EF4-FFF2-40B4-BE49-F238E27FC236}">
                <a16:creationId xmlns:a16="http://schemas.microsoft.com/office/drawing/2014/main" id="{FC172CAE-0EE2-AD5B-B768-7CF0888FF14B}"/>
              </a:ext>
            </a:extLst>
          </p:cNvPr>
          <p:cNvGrpSpPr/>
          <p:nvPr/>
        </p:nvGrpSpPr>
        <p:grpSpPr>
          <a:xfrm>
            <a:off x="2673566" y="2194491"/>
            <a:ext cx="364680" cy="214560"/>
            <a:chOff x="2673566" y="2194491"/>
            <a:chExt cx="364680" cy="214560"/>
          </a:xfrm>
        </p:grpSpPr>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A73DA662-C883-39FA-E2E4-84F90BEB1304}"/>
                    </a:ext>
                  </a:extLst>
                </p14:cNvPr>
                <p14:cNvContentPartPr/>
                <p14:nvPr/>
              </p14:nvContentPartPr>
              <p14:xfrm>
                <a:off x="2673566" y="2194491"/>
                <a:ext cx="364680" cy="188640"/>
              </p14:xfrm>
            </p:contentPart>
          </mc:Choice>
          <mc:Fallback xmlns="">
            <p:pic>
              <p:nvPicPr>
                <p:cNvPr id="14" name="Ink 13">
                  <a:extLst>
                    <a:ext uri="{FF2B5EF4-FFF2-40B4-BE49-F238E27FC236}">
                      <a16:creationId xmlns:a16="http://schemas.microsoft.com/office/drawing/2014/main" id="{A73DA662-C883-39FA-E2E4-84F90BEB1304}"/>
                    </a:ext>
                  </a:extLst>
                </p:cNvPr>
                <p:cNvPicPr/>
                <p:nvPr/>
              </p:nvPicPr>
              <p:blipFill>
                <a:blip r:embed="rId15"/>
                <a:stretch>
                  <a:fillRect/>
                </a:stretch>
              </p:blipFill>
              <p:spPr>
                <a:xfrm>
                  <a:off x="2667446" y="2188371"/>
                  <a:ext cx="37692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D7108BC0-3013-AF41-9445-FB6FC6AFFD04}"/>
                    </a:ext>
                  </a:extLst>
                </p14:cNvPr>
                <p14:cNvContentPartPr/>
                <p14:nvPr/>
              </p14:nvContentPartPr>
              <p14:xfrm>
                <a:off x="2807126" y="2276931"/>
                <a:ext cx="360" cy="132120"/>
              </p14:xfrm>
            </p:contentPart>
          </mc:Choice>
          <mc:Fallback xmlns="">
            <p:pic>
              <p:nvPicPr>
                <p:cNvPr id="15" name="Ink 14">
                  <a:extLst>
                    <a:ext uri="{FF2B5EF4-FFF2-40B4-BE49-F238E27FC236}">
                      <a16:creationId xmlns:a16="http://schemas.microsoft.com/office/drawing/2014/main" id="{D7108BC0-3013-AF41-9445-FB6FC6AFFD04}"/>
                    </a:ext>
                  </a:extLst>
                </p:cNvPr>
                <p:cNvPicPr/>
                <p:nvPr/>
              </p:nvPicPr>
              <p:blipFill>
                <a:blip r:embed="rId17"/>
                <a:stretch>
                  <a:fillRect/>
                </a:stretch>
              </p:blipFill>
              <p:spPr>
                <a:xfrm>
                  <a:off x="2801006" y="2270811"/>
                  <a:ext cx="1260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C574AA75-F062-5741-0F63-D027EDCA5595}"/>
                    </a:ext>
                  </a:extLst>
                </p14:cNvPr>
                <p14:cNvContentPartPr/>
                <p14:nvPr/>
              </p14:nvContentPartPr>
              <p14:xfrm>
                <a:off x="2873726" y="2380251"/>
                <a:ext cx="360" cy="360"/>
              </p14:xfrm>
            </p:contentPart>
          </mc:Choice>
          <mc:Fallback xmlns="">
            <p:pic>
              <p:nvPicPr>
                <p:cNvPr id="18" name="Ink 17">
                  <a:extLst>
                    <a:ext uri="{FF2B5EF4-FFF2-40B4-BE49-F238E27FC236}">
                      <a16:creationId xmlns:a16="http://schemas.microsoft.com/office/drawing/2014/main" id="{C574AA75-F062-5741-0F63-D027EDCA5595}"/>
                    </a:ext>
                  </a:extLst>
                </p:cNvPr>
                <p:cNvPicPr/>
                <p:nvPr/>
              </p:nvPicPr>
              <p:blipFill>
                <a:blip r:embed="rId19"/>
                <a:stretch>
                  <a:fillRect/>
                </a:stretch>
              </p:blipFill>
              <p:spPr>
                <a:xfrm>
                  <a:off x="2867606" y="237413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0EE84766-C5D3-7FBF-D611-9EB6C8603201}"/>
                    </a:ext>
                  </a:extLst>
                </p14:cNvPr>
                <p14:cNvContentPartPr/>
                <p14:nvPr/>
              </p14:nvContentPartPr>
              <p14:xfrm>
                <a:off x="2954366" y="2288091"/>
                <a:ext cx="60480" cy="110160"/>
              </p14:xfrm>
            </p:contentPart>
          </mc:Choice>
          <mc:Fallback xmlns="">
            <p:pic>
              <p:nvPicPr>
                <p:cNvPr id="21" name="Ink 20">
                  <a:extLst>
                    <a:ext uri="{FF2B5EF4-FFF2-40B4-BE49-F238E27FC236}">
                      <a16:creationId xmlns:a16="http://schemas.microsoft.com/office/drawing/2014/main" id="{0EE84766-C5D3-7FBF-D611-9EB6C8603201}"/>
                    </a:ext>
                  </a:extLst>
                </p:cNvPr>
                <p:cNvPicPr/>
                <p:nvPr/>
              </p:nvPicPr>
              <p:blipFill>
                <a:blip r:embed="rId21"/>
                <a:stretch>
                  <a:fillRect/>
                </a:stretch>
              </p:blipFill>
              <p:spPr>
                <a:xfrm>
                  <a:off x="2948246" y="2281971"/>
                  <a:ext cx="7272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 23">
                  <a:extLst>
                    <a:ext uri="{FF2B5EF4-FFF2-40B4-BE49-F238E27FC236}">
                      <a16:creationId xmlns:a16="http://schemas.microsoft.com/office/drawing/2014/main" id="{A77D4A51-2F90-4733-A9A2-CAED2DF7204E}"/>
                    </a:ext>
                  </a:extLst>
                </p14:cNvPr>
                <p14:cNvContentPartPr/>
                <p14:nvPr/>
              </p14:nvContentPartPr>
              <p14:xfrm>
                <a:off x="2883086" y="2391771"/>
                <a:ext cx="38160" cy="8280"/>
              </p14:xfrm>
            </p:contentPart>
          </mc:Choice>
          <mc:Fallback xmlns="">
            <p:pic>
              <p:nvPicPr>
                <p:cNvPr id="24" name="Ink 23">
                  <a:extLst>
                    <a:ext uri="{FF2B5EF4-FFF2-40B4-BE49-F238E27FC236}">
                      <a16:creationId xmlns:a16="http://schemas.microsoft.com/office/drawing/2014/main" id="{A77D4A51-2F90-4733-A9A2-CAED2DF7204E}"/>
                    </a:ext>
                  </a:extLst>
                </p:cNvPr>
                <p:cNvPicPr/>
                <p:nvPr/>
              </p:nvPicPr>
              <p:blipFill>
                <a:blip r:embed="rId23"/>
                <a:stretch>
                  <a:fillRect/>
                </a:stretch>
              </p:blipFill>
              <p:spPr>
                <a:xfrm>
                  <a:off x="2876966" y="2385651"/>
                  <a:ext cx="50400" cy="20520"/>
                </a:xfrm>
                <a:prstGeom prst="rect">
                  <a:avLst/>
                </a:prstGeom>
              </p:spPr>
            </p:pic>
          </mc:Fallback>
        </mc:AlternateContent>
      </p:grpSp>
      <p:grpSp>
        <p:nvGrpSpPr>
          <p:cNvPr id="34" name="Group 33">
            <a:extLst>
              <a:ext uri="{FF2B5EF4-FFF2-40B4-BE49-F238E27FC236}">
                <a16:creationId xmlns:a16="http://schemas.microsoft.com/office/drawing/2014/main" id="{74A586A7-56A9-52F3-AAC1-9979B350BD9F}"/>
              </a:ext>
            </a:extLst>
          </p:cNvPr>
          <p:cNvGrpSpPr/>
          <p:nvPr/>
        </p:nvGrpSpPr>
        <p:grpSpPr>
          <a:xfrm>
            <a:off x="508166" y="2578251"/>
            <a:ext cx="226440" cy="260640"/>
            <a:chOff x="508166" y="2578251"/>
            <a:chExt cx="226440" cy="260640"/>
          </a:xfrm>
        </p:grpSpPr>
        <mc:AlternateContent xmlns:mc="http://schemas.openxmlformats.org/markup-compatibility/2006" xmlns:p14="http://schemas.microsoft.com/office/powerpoint/2010/main">
          <mc:Choice Requires="p14">
            <p:contentPart p14:bwMode="auto" r:id="rId24">
              <p14:nvContentPartPr>
                <p14:cNvPr id="28" name="Ink 27">
                  <a:extLst>
                    <a:ext uri="{FF2B5EF4-FFF2-40B4-BE49-F238E27FC236}">
                      <a16:creationId xmlns:a16="http://schemas.microsoft.com/office/drawing/2014/main" id="{0603572E-2165-85E3-5E92-8EAE8742EACF}"/>
                    </a:ext>
                  </a:extLst>
                </p14:cNvPr>
                <p14:cNvContentPartPr/>
                <p14:nvPr/>
              </p14:nvContentPartPr>
              <p14:xfrm>
                <a:off x="508166" y="2602011"/>
                <a:ext cx="102960" cy="196200"/>
              </p14:xfrm>
            </p:contentPart>
          </mc:Choice>
          <mc:Fallback xmlns="">
            <p:pic>
              <p:nvPicPr>
                <p:cNvPr id="28" name="Ink 27">
                  <a:extLst>
                    <a:ext uri="{FF2B5EF4-FFF2-40B4-BE49-F238E27FC236}">
                      <a16:creationId xmlns:a16="http://schemas.microsoft.com/office/drawing/2014/main" id="{0603572E-2165-85E3-5E92-8EAE8742EACF}"/>
                    </a:ext>
                  </a:extLst>
                </p:cNvPr>
                <p:cNvPicPr/>
                <p:nvPr/>
              </p:nvPicPr>
              <p:blipFill>
                <a:blip r:embed="rId25"/>
                <a:stretch>
                  <a:fillRect/>
                </a:stretch>
              </p:blipFill>
              <p:spPr>
                <a:xfrm>
                  <a:off x="502046" y="2595891"/>
                  <a:ext cx="1152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Ink 28">
                  <a:extLst>
                    <a:ext uri="{FF2B5EF4-FFF2-40B4-BE49-F238E27FC236}">
                      <a16:creationId xmlns:a16="http://schemas.microsoft.com/office/drawing/2014/main" id="{515D80FE-7DE6-F60B-6DB3-1D4F76F8A577}"/>
                    </a:ext>
                  </a:extLst>
                </p14:cNvPr>
                <p14:cNvContentPartPr/>
                <p14:nvPr/>
              </p14:nvContentPartPr>
              <p14:xfrm>
                <a:off x="648206" y="2578251"/>
                <a:ext cx="86400" cy="260640"/>
              </p14:xfrm>
            </p:contentPart>
          </mc:Choice>
          <mc:Fallback xmlns="">
            <p:pic>
              <p:nvPicPr>
                <p:cNvPr id="29" name="Ink 28">
                  <a:extLst>
                    <a:ext uri="{FF2B5EF4-FFF2-40B4-BE49-F238E27FC236}">
                      <a16:creationId xmlns:a16="http://schemas.microsoft.com/office/drawing/2014/main" id="{515D80FE-7DE6-F60B-6DB3-1D4F76F8A577}"/>
                    </a:ext>
                  </a:extLst>
                </p:cNvPr>
                <p:cNvPicPr/>
                <p:nvPr/>
              </p:nvPicPr>
              <p:blipFill>
                <a:blip r:embed="rId27"/>
                <a:stretch>
                  <a:fillRect/>
                </a:stretch>
              </p:blipFill>
              <p:spPr>
                <a:xfrm>
                  <a:off x="642086" y="2572131"/>
                  <a:ext cx="9864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Ink 31">
                  <a:extLst>
                    <a:ext uri="{FF2B5EF4-FFF2-40B4-BE49-F238E27FC236}">
                      <a16:creationId xmlns:a16="http://schemas.microsoft.com/office/drawing/2014/main" id="{993840FE-2540-6F50-391C-A346A210D2A6}"/>
                    </a:ext>
                  </a:extLst>
                </p14:cNvPr>
                <p14:cNvContentPartPr/>
                <p14:nvPr/>
              </p14:nvContentPartPr>
              <p14:xfrm>
                <a:off x="667286" y="2698131"/>
                <a:ext cx="57600" cy="15480"/>
              </p14:xfrm>
            </p:contentPart>
          </mc:Choice>
          <mc:Fallback xmlns="">
            <p:pic>
              <p:nvPicPr>
                <p:cNvPr id="32" name="Ink 31">
                  <a:extLst>
                    <a:ext uri="{FF2B5EF4-FFF2-40B4-BE49-F238E27FC236}">
                      <a16:creationId xmlns:a16="http://schemas.microsoft.com/office/drawing/2014/main" id="{993840FE-2540-6F50-391C-A346A210D2A6}"/>
                    </a:ext>
                  </a:extLst>
                </p:cNvPr>
                <p:cNvPicPr/>
                <p:nvPr/>
              </p:nvPicPr>
              <p:blipFill>
                <a:blip r:embed="rId29"/>
                <a:stretch>
                  <a:fillRect/>
                </a:stretch>
              </p:blipFill>
              <p:spPr>
                <a:xfrm>
                  <a:off x="661166" y="2692011"/>
                  <a:ext cx="69840" cy="2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35" name="Ink 34">
                <a:extLst>
                  <a:ext uri="{FF2B5EF4-FFF2-40B4-BE49-F238E27FC236}">
                    <a16:creationId xmlns:a16="http://schemas.microsoft.com/office/drawing/2014/main" id="{A772F897-BEE4-68D3-17C4-2296C093B4D7}"/>
                  </a:ext>
                </a:extLst>
              </p14:cNvPr>
              <p14:cNvContentPartPr/>
              <p14:nvPr/>
            </p14:nvContentPartPr>
            <p14:xfrm>
              <a:off x="462086" y="1595811"/>
              <a:ext cx="345600" cy="1352520"/>
            </p14:xfrm>
          </p:contentPart>
        </mc:Choice>
        <mc:Fallback xmlns="">
          <p:pic>
            <p:nvPicPr>
              <p:cNvPr id="35" name="Ink 34">
                <a:extLst>
                  <a:ext uri="{FF2B5EF4-FFF2-40B4-BE49-F238E27FC236}">
                    <a16:creationId xmlns:a16="http://schemas.microsoft.com/office/drawing/2014/main" id="{A772F897-BEE4-68D3-17C4-2296C093B4D7}"/>
                  </a:ext>
                </a:extLst>
              </p:cNvPr>
              <p:cNvPicPr/>
              <p:nvPr/>
            </p:nvPicPr>
            <p:blipFill>
              <a:blip r:embed="rId31"/>
              <a:stretch>
                <a:fillRect/>
              </a:stretch>
            </p:blipFill>
            <p:spPr>
              <a:xfrm>
                <a:off x="399446" y="1532811"/>
                <a:ext cx="471240" cy="1478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7" name="Ink 36">
                <a:extLst>
                  <a:ext uri="{FF2B5EF4-FFF2-40B4-BE49-F238E27FC236}">
                    <a16:creationId xmlns:a16="http://schemas.microsoft.com/office/drawing/2014/main" id="{D6C225DC-C5DF-B13C-0216-62D0F92FEEDD}"/>
                  </a:ext>
                </a:extLst>
              </p14:cNvPr>
              <p14:cNvContentPartPr/>
              <p14:nvPr/>
            </p14:nvContentPartPr>
            <p14:xfrm>
              <a:off x="2717846" y="2218251"/>
              <a:ext cx="338400" cy="139680"/>
            </p14:xfrm>
          </p:contentPart>
        </mc:Choice>
        <mc:Fallback xmlns="">
          <p:pic>
            <p:nvPicPr>
              <p:cNvPr id="37" name="Ink 36">
                <a:extLst>
                  <a:ext uri="{FF2B5EF4-FFF2-40B4-BE49-F238E27FC236}">
                    <a16:creationId xmlns:a16="http://schemas.microsoft.com/office/drawing/2014/main" id="{D6C225DC-C5DF-B13C-0216-62D0F92FEEDD}"/>
                  </a:ext>
                </a:extLst>
              </p:cNvPr>
              <p:cNvPicPr/>
              <p:nvPr/>
            </p:nvPicPr>
            <p:blipFill>
              <a:blip r:embed="rId33"/>
              <a:stretch>
                <a:fillRect/>
              </a:stretch>
            </p:blipFill>
            <p:spPr>
              <a:xfrm>
                <a:off x="2655206" y="2155611"/>
                <a:ext cx="464040" cy="265320"/>
              </a:xfrm>
              <a:prstGeom prst="rect">
                <a:avLst/>
              </a:prstGeom>
            </p:spPr>
          </p:pic>
        </mc:Fallback>
      </mc:AlternateContent>
    </p:spTree>
    <p:extLst>
      <p:ext uri="{BB962C8B-B14F-4D97-AF65-F5344CB8AC3E}">
        <p14:creationId xmlns:p14="http://schemas.microsoft.com/office/powerpoint/2010/main" val="40812378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DE1F9-F51E-B910-50E4-5DE16716D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6CC048-BD06-0AEA-EF89-A3878171877B}"/>
              </a:ext>
            </a:extLst>
          </p:cNvPr>
          <p:cNvSpPr>
            <a:spLocks noGrp="1"/>
          </p:cNvSpPr>
          <p:nvPr>
            <p:ph type="title"/>
          </p:nvPr>
        </p:nvSpPr>
        <p:spPr/>
        <p:txBody>
          <a:bodyPr>
            <a:normAutofit/>
          </a:bodyPr>
          <a:lstStyle/>
          <a:p>
            <a:pPr algn="ctr" rtl="1"/>
            <a:r>
              <a:rPr lang="he-IL" sz="2800" b="1" u="sng" dirty="0"/>
              <a:t>פרק: ״גיאומטריה וטריגונומטריה במישור״, שאלה: 4 סוג שאלה: גיאומטריה</a:t>
            </a:r>
            <a:endParaRPr lang="en-US" sz="2800" dirty="0"/>
          </a:p>
        </p:txBody>
      </p:sp>
      <p:sp>
        <p:nvSpPr>
          <p:cNvPr id="3" name="Content Placeholder 2">
            <a:extLst>
              <a:ext uri="{FF2B5EF4-FFF2-40B4-BE49-F238E27FC236}">
                <a16:creationId xmlns:a16="http://schemas.microsoft.com/office/drawing/2014/main" id="{19EF7DB5-BB46-ACF7-C3D7-0ECE15118711}"/>
              </a:ext>
            </a:extLst>
          </p:cNvPr>
          <p:cNvSpPr>
            <a:spLocks noGrp="1"/>
          </p:cNvSpPr>
          <p:nvPr>
            <p:ph idx="1"/>
          </p:nvPr>
        </p:nvSpPr>
        <p:spPr>
          <a:xfrm>
            <a:off x="0" y="1468582"/>
            <a:ext cx="12191999" cy="5389418"/>
          </a:xfrm>
        </p:spPr>
        <p:txBody>
          <a:bodyPr>
            <a:normAutofit/>
          </a:bodyPr>
          <a:lstStyle/>
          <a:p>
            <a:pPr marL="0" indent="0" algn="r" defTabSz="914400" rtl="1" eaLnBrk="1" latinLnBrk="0" hangingPunct="1">
              <a:lnSpc>
                <a:spcPct val="90000"/>
              </a:lnSpc>
              <a:spcBef>
                <a:spcPts val="1000"/>
              </a:spcBef>
              <a:buNone/>
            </a:pPr>
            <a:r>
              <a:rPr lang="he-IL" dirty="0"/>
              <a:t>פתרון סעיף א׳:</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F71F47A9-46D8-E55C-98A8-534843E4E037}"/>
                  </a:ext>
                </a:extLst>
              </p:cNvPr>
              <p:cNvGraphicFramePr>
                <a:graphicFrameLocks noGrp="1"/>
              </p:cNvGraphicFramePr>
              <p:nvPr>
                <p:extLst>
                  <p:ext uri="{D42A27DB-BD31-4B8C-83A1-F6EECF244321}">
                    <p14:modId xmlns:p14="http://schemas.microsoft.com/office/powerpoint/2010/main" val="4174863175"/>
                  </p:ext>
                </p:extLst>
              </p:nvPr>
            </p:nvGraphicFramePr>
            <p:xfrm>
              <a:off x="1825170" y="1976755"/>
              <a:ext cx="8128000" cy="4511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382802413"/>
                        </a:ext>
                      </a:extLst>
                    </a:gridCol>
                    <a:gridCol w="4064000">
                      <a:extLst>
                        <a:ext uri="{9D8B030D-6E8A-4147-A177-3AD203B41FA5}">
                          <a16:colId xmlns:a16="http://schemas.microsoft.com/office/drawing/2014/main" val="2860708290"/>
                        </a:ext>
                      </a:extLst>
                    </a:gridCol>
                  </a:tblGrid>
                  <a:tr h="370840">
                    <a:tc>
                      <a:txBody>
                        <a:bodyPr/>
                        <a:lstStyle/>
                        <a:p>
                          <a:pPr marL="0" algn="ctr" defTabSz="914400" rtl="1" eaLnBrk="1" latinLnBrk="0" hangingPunct="1"/>
                          <a:r>
                            <a:rPr lang="he-IL" dirty="0"/>
                            <a:t>נימוק</a:t>
                          </a:r>
                          <a:endParaRPr lang="en-US" dirty="0"/>
                        </a:p>
                      </a:txBody>
                      <a:tcPr/>
                    </a:tc>
                    <a:tc>
                      <a:txBody>
                        <a:bodyPr/>
                        <a:lstStyle/>
                        <a:p>
                          <a:pPr marL="0" algn="ctr" defTabSz="914400" rtl="1" eaLnBrk="1" latinLnBrk="0" hangingPunct="1"/>
                          <a:r>
                            <a:rPr lang="he-IL" dirty="0"/>
                            <a:t>טענה</a:t>
                          </a:r>
                          <a:endParaRPr lang="en-US" dirty="0"/>
                        </a:p>
                      </a:txBody>
                      <a:tcPr/>
                    </a:tc>
                    <a:extLst>
                      <a:ext uri="{0D108BD9-81ED-4DB2-BD59-A6C34878D82A}">
                        <a16:rowId xmlns:a16="http://schemas.microsoft.com/office/drawing/2014/main" val="2271121168"/>
                      </a:ext>
                    </a:extLst>
                  </a:tr>
                  <a:tr h="370840">
                    <a:tc>
                      <a:txBody>
                        <a:bodyPr/>
                        <a:lstStyle/>
                        <a:p>
                          <a:pPr algn="ctr" rtl="1"/>
                          <a:r>
                            <a:rPr lang="he-IL" dirty="0"/>
                            <a:t>נתון</a:t>
                          </a:r>
                          <a:endParaRPr lang="en-US" dirty="0"/>
                        </a:p>
                      </a:txBody>
                      <a:tcPr/>
                    </a:tc>
                    <a:tc>
                      <a:txBody>
                        <a:bodyPr/>
                        <a:lstStyle/>
                        <a:p>
                          <a:pPr marL="0" algn="ctr" defTabSz="914400" rtl="1" eaLnBrk="1" latinLnBrk="0" hangingPunct="1"/>
                          <a:r>
                            <a:rPr lang="he-IL" dirty="0"/>
                            <a:t>מרובע </a:t>
                          </a:r>
                          <a:r>
                            <a:rPr lang="en-US" dirty="0"/>
                            <a:t>ABCD</a:t>
                          </a:r>
                          <a:r>
                            <a:rPr lang="he-IL" dirty="0"/>
                            <a:t> הוא מלבן</a:t>
                          </a:r>
                          <a:endParaRPr lang="en-US" dirty="0"/>
                        </a:p>
                      </a:txBody>
                      <a:tcPr/>
                    </a:tc>
                    <a:extLst>
                      <a:ext uri="{0D108BD9-81ED-4DB2-BD59-A6C34878D82A}">
                        <a16:rowId xmlns:a16="http://schemas.microsoft.com/office/drawing/2014/main" val="3180930214"/>
                      </a:ext>
                    </a:extLst>
                  </a:tr>
                  <a:tr h="370840">
                    <a:tc>
                      <a:txBody>
                        <a:bodyPr/>
                        <a:lstStyle/>
                        <a:p>
                          <a:pPr marL="0" algn="ctr" defTabSz="914400" rtl="1" eaLnBrk="1" latinLnBrk="0" hangingPunct="1"/>
                          <a:r>
                            <a:rPr lang="he-IL" dirty="0"/>
                            <a:t>צלעותיו הנגדיות של המלבן מקבילות זה לזה</a:t>
                          </a:r>
                          <a:endParaRPr lang="en-US" dirty="0"/>
                        </a:p>
                      </a:txBody>
                      <a:tcPr/>
                    </a:tc>
                    <a:tc>
                      <a:txBody>
                        <a:bodyPr/>
                        <a:lstStyle/>
                        <a:p>
                          <a:pPr algn="ctr" rtl="1"/>
                          <a:r>
                            <a:rPr lang="en-US" dirty="0"/>
                            <a:t>AD || BC</a:t>
                          </a:r>
                        </a:p>
                      </a:txBody>
                      <a:tcPr/>
                    </a:tc>
                    <a:extLst>
                      <a:ext uri="{0D108BD9-81ED-4DB2-BD59-A6C34878D82A}">
                        <a16:rowId xmlns:a16="http://schemas.microsoft.com/office/drawing/2014/main" val="4246022977"/>
                      </a:ext>
                    </a:extLst>
                  </a:tr>
                  <a:tr h="370840">
                    <a:tc>
                      <a:txBody>
                        <a:bodyPr/>
                        <a:lstStyle/>
                        <a:p>
                          <a:pPr marL="0" algn="ctr" defTabSz="914400" rtl="1" eaLnBrk="1" latinLnBrk="0" hangingPunct="1"/>
                          <a:r>
                            <a:rPr lang="he-IL" dirty="0"/>
                            <a:t>סימון</a:t>
                          </a:r>
                          <a:endParaRPr lang="en-US" dirty="0"/>
                        </a:p>
                      </a:txBody>
                      <a:tcPr/>
                    </a:tc>
                    <a:tc>
                      <a:txBody>
                        <a:bodyPr/>
                        <a:lstStyle/>
                        <a:p>
                          <a:pPr algn="just" rtl="1"/>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𝐶𝐵𝐹</m:t>
                                </m:r>
                                <m:r>
                                  <a:rPr lang="en-US" b="0" i="1" smtClean="0">
                                    <a:latin typeface="Cambria Math" panose="02040503050406030204" pitchFamily="18" charset="0"/>
                                  </a:rPr>
                                  <m:t>=</m:t>
                                </m:r>
                                <m:r>
                                  <a:rPr lang="en-US" b="0" i="1" smtClean="0">
                                    <a:latin typeface="Cambria Math" panose="02040503050406030204" pitchFamily="18" charset="0"/>
                                  </a:rPr>
                                  <m:t>𝛼</m:t>
                                </m:r>
                              </m:oMath>
                            </m:oMathPara>
                          </a14:m>
                          <a:endParaRPr lang="en-US" dirty="0"/>
                        </a:p>
                      </a:txBody>
                      <a:tcPr/>
                    </a:tc>
                    <a:extLst>
                      <a:ext uri="{0D108BD9-81ED-4DB2-BD59-A6C34878D82A}">
                        <a16:rowId xmlns:a16="http://schemas.microsoft.com/office/drawing/2014/main" val="301927169"/>
                      </a:ext>
                    </a:extLst>
                  </a:tr>
                  <a:tr h="370840">
                    <a:tc>
                      <a:txBody>
                        <a:bodyPr/>
                        <a:lstStyle/>
                        <a:p>
                          <a:pPr marL="0" algn="ctr" defTabSz="914400" rtl="1" eaLnBrk="1" latinLnBrk="0" hangingPunct="1"/>
                          <a:r>
                            <a:rPr lang="he-IL" dirty="0"/>
                            <a:t>זוויות מתחלפות שוות זו לזו בין שני ישרים מקבילים הנחתכים ע״י ישר שלישי</a:t>
                          </a:r>
                          <a:endParaRPr lang="en-US" dirty="0"/>
                        </a:p>
                      </a:txBody>
                      <a:tcPr/>
                    </a:tc>
                    <a:tc>
                      <a:txBody>
                        <a:bodyPr/>
                        <a:lstStyle/>
                        <a:p>
                          <a:pPr algn="just" rtl="1"/>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𝐶𝐵𝐹</m:t>
                                </m:r>
                                <m:r>
                                  <a:rPr lang="en-US" b="0" i="1" smtClean="0">
                                    <a:latin typeface="Cambria Math" panose="02040503050406030204" pitchFamily="18" charset="0"/>
                                  </a:rPr>
                                  <m:t>=∠</m:t>
                                </m:r>
                                <m:r>
                                  <a:rPr lang="en-US" b="0" i="1" smtClean="0">
                                    <a:latin typeface="Cambria Math" panose="02040503050406030204" pitchFamily="18" charset="0"/>
                                  </a:rPr>
                                  <m:t>𝐴𝐷𝐵</m:t>
                                </m:r>
                                <m:r>
                                  <a:rPr lang="he-IL" b="0" i="1" smtClean="0">
                                    <a:latin typeface="Cambria Math" panose="02040503050406030204" pitchFamily="18" charset="0"/>
                                  </a:rPr>
                                  <m:t>=</m:t>
                                </m:r>
                                <m:r>
                                  <a:rPr lang="en-US" b="0" i="1" smtClean="0">
                                    <a:latin typeface="Cambria Math" panose="02040503050406030204" pitchFamily="18" charset="0"/>
                                  </a:rPr>
                                  <m:t>𝛼</m:t>
                                </m:r>
                              </m:oMath>
                            </m:oMathPara>
                          </a14:m>
                          <a:endParaRPr lang="en-US" dirty="0"/>
                        </a:p>
                      </a:txBody>
                      <a:tcPr/>
                    </a:tc>
                    <a:extLst>
                      <a:ext uri="{0D108BD9-81ED-4DB2-BD59-A6C34878D82A}">
                        <a16:rowId xmlns:a16="http://schemas.microsoft.com/office/drawing/2014/main" val="989287330"/>
                      </a:ext>
                    </a:extLst>
                  </a:tr>
                  <a:tr h="370840">
                    <a:tc>
                      <a:txBody>
                        <a:bodyPr/>
                        <a:lstStyle/>
                        <a:p>
                          <a:pPr marL="0" algn="ctr" defTabSz="914400" rtl="1" eaLnBrk="1" latinLnBrk="0" hangingPunct="1"/>
                          <a:r>
                            <a:rPr lang="he-IL" dirty="0"/>
                            <a:t>כל זוויות המלבן ישרות</a:t>
                          </a:r>
                          <a:endParaRPr lang="en-US" dirty="0"/>
                        </a:p>
                      </a:txBody>
                      <a:tcPr/>
                    </a:tc>
                    <a:tc>
                      <a:txBody>
                        <a:bodyPr/>
                        <a:lstStyle/>
                        <a:p>
                          <a:pPr marL="0" algn="ctr" defTabSz="914400" rtl="0"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𝐷𝐴𝐵</m:t>
                                </m:r>
                                <m:r>
                                  <a:rPr lang="en-US" b="0" i="1" smtClean="0">
                                    <a:latin typeface="Cambria Math" panose="02040503050406030204" pitchFamily="18" charset="0"/>
                                  </a:rPr>
                                  <m:t>=90°</m:t>
                                </m:r>
                              </m:oMath>
                            </m:oMathPara>
                          </a14:m>
                          <a:endParaRPr lang="en-US" dirty="0"/>
                        </a:p>
                      </a:txBody>
                      <a:tcPr/>
                    </a:tc>
                    <a:extLst>
                      <a:ext uri="{0D108BD9-81ED-4DB2-BD59-A6C34878D82A}">
                        <a16:rowId xmlns:a16="http://schemas.microsoft.com/office/drawing/2014/main" val="267730888"/>
                      </a:ext>
                    </a:extLst>
                  </a:tr>
                  <a:tr h="370840">
                    <a:tc>
                      <a:txBody>
                        <a:bodyPr/>
                        <a:lstStyle/>
                        <a:p>
                          <a:pPr algn="ctr" rtl="1"/>
                          <a:r>
                            <a:rPr lang="he-IL" dirty="0"/>
                            <a:t>נתון</a:t>
                          </a:r>
                          <a:endParaRPr lang="en-US" dirty="0"/>
                        </a:p>
                      </a:txBody>
                      <a:tcPr/>
                    </a:tc>
                    <a:tc>
                      <a:txBody>
                        <a:bodyPr/>
                        <a:lstStyle/>
                        <a:p>
                          <a:pPr marL="0" algn="ctr" defTabSz="914400" rtl="1" eaLnBrk="1" latinLnBrk="0" hangingPunct="1"/>
                          <a:r>
                            <a:rPr lang="he-IL" dirty="0"/>
                            <a:t>מרובע </a:t>
                          </a:r>
                          <a:r>
                            <a:rPr lang="en-US" dirty="0"/>
                            <a:t>EABF</a:t>
                          </a:r>
                          <a:r>
                            <a:rPr lang="he-IL" dirty="0"/>
                            <a:t> בר חסימה במעגל</a:t>
                          </a:r>
                          <a:endParaRPr lang="en-US" dirty="0"/>
                        </a:p>
                      </a:txBody>
                      <a:tcPr/>
                    </a:tc>
                    <a:extLst>
                      <a:ext uri="{0D108BD9-81ED-4DB2-BD59-A6C34878D82A}">
                        <a16:rowId xmlns:a16="http://schemas.microsoft.com/office/drawing/2014/main" val="850800341"/>
                      </a:ext>
                    </a:extLst>
                  </a:tr>
                  <a:tr h="370840">
                    <a:tc>
                      <a:txBody>
                        <a:bodyPr/>
                        <a:lstStyle/>
                        <a:p>
                          <a:pPr marL="0" algn="ctr" defTabSz="914400" rtl="1" eaLnBrk="1" latinLnBrk="0" hangingPunct="1"/>
                          <a:r>
                            <a:rPr lang="he-IL" dirty="0"/>
                            <a:t>סכום כל זוג זוויות נגדיות במרובע בר חסימה במעגל 180 מעלות + כלל המעבר</a:t>
                          </a:r>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𝐸𝐹𝐵</m:t>
                                </m:r>
                                <m:r>
                                  <a:rPr lang="en-US" b="0" i="1" smtClean="0">
                                    <a:latin typeface="Cambria Math" panose="02040503050406030204" pitchFamily="18" charset="0"/>
                                  </a:rPr>
                                  <m:t>=180°−∠</m:t>
                                </m:r>
                                <m:r>
                                  <a:rPr lang="en-US" b="0" i="1" smtClean="0">
                                    <a:latin typeface="Cambria Math" panose="02040503050406030204" pitchFamily="18" charset="0"/>
                                  </a:rPr>
                                  <m:t>𝐷𝐴𝐵</m:t>
                                </m:r>
                                <m:r>
                                  <a:rPr lang="en-US" b="0" i="1" smtClean="0">
                                    <a:latin typeface="Cambria Math" panose="02040503050406030204" pitchFamily="18" charset="0"/>
                                  </a:rPr>
                                  <m:t>=90°=∠</m:t>
                                </m:r>
                                <m:r>
                                  <a:rPr lang="en-US" b="0" i="1" smtClean="0">
                                    <a:latin typeface="Cambria Math" panose="02040503050406030204" pitchFamily="18" charset="0"/>
                                  </a:rPr>
                                  <m:t>𝐷𝐴𝐵</m:t>
                                </m:r>
                              </m:oMath>
                            </m:oMathPara>
                          </a14:m>
                          <a:endParaRPr lang="en-US" dirty="0"/>
                        </a:p>
                      </a:txBody>
                      <a:tcPr/>
                    </a:tc>
                    <a:extLst>
                      <a:ext uri="{0D108BD9-81ED-4DB2-BD59-A6C34878D82A}">
                        <a16:rowId xmlns:a16="http://schemas.microsoft.com/office/drawing/2014/main" val="1321398295"/>
                      </a:ext>
                    </a:extLst>
                  </a:tr>
                  <a:tr h="370840">
                    <a:tc>
                      <a:txBody>
                        <a:bodyPr/>
                        <a:lstStyle/>
                        <a:p>
                          <a:pPr marL="0" algn="ctr" defTabSz="914400" rtl="1" eaLnBrk="1" latinLnBrk="0" hangingPunct="1"/>
                          <a:r>
                            <a:rPr lang="he-IL" dirty="0"/>
                            <a:t>סכום זוויות צמודות 180 מעלות + כלל המעבר</a:t>
                          </a:r>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r>
                                  <a:rPr lang="he-IL" b="0" i="1" smtClean="0">
                                    <a:latin typeface="Cambria Math" panose="02040503050406030204" pitchFamily="18" charset="0"/>
                                  </a:rPr>
                                  <m:t>∠</m:t>
                                </m:r>
                                <m:r>
                                  <a:rPr lang="en-US" b="0" i="1" smtClean="0">
                                    <a:latin typeface="Cambria Math" panose="02040503050406030204" pitchFamily="18" charset="0"/>
                                  </a:rPr>
                                  <m:t>𝐶𝐹𝐵</m:t>
                                </m:r>
                                <m:r>
                                  <a:rPr lang="en-US" b="0" i="1" smtClean="0">
                                    <a:latin typeface="Cambria Math" panose="02040503050406030204" pitchFamily="18" charset="0"/>
                                  </a:rPr>
                                  <m:t>=180°−∠</m:t>
                                </m:r>
                                <m:r>
                                  <a:rPr lang="en-US" b="0" i="1" smtClean="0">
                                    <a:latin typeface="Cambria Math" panose="02040503050406030204" pitchFamily="18" charset="0"/>
                                  </a:rPr>
                                  <m:t>𝐸𝐹𝐵</m:t>
                                </m:r>
                                <m:r>
                                  <a:rPr lang="en-US" b="0" i="1" smtClean="0">
                                    <a:latin typeface="Cambria Math" panose="02040503050406030204" pitchFamily="18" charset="0"/>
                                  </a:rPr>
                                  <m:t>=90°=∠</m:t>
                                </m:r>
                                <m:r>
                                  <a:rPr lang="en-US" b="0" i="1" smtClean="0">
                                    <a:latin typeface="Cambria Math" panose="02040503050406030204" pitchFamily="18" charset="0"/>
                                  </a:rPr>
                                  <m:t>𝐷𝐴𝐵</m:t>
                                </m:r>
                                <m:r>
                                  <a:rPr lang="en-US" b="0" i="1" smtClean="0">
                                    <a:latin typeface="Cambria Math" panose="02040503050406030204" pitchFamily="18" charset="0"/>
                                  </a:rPr>
                                  <m:t> </m:t>
                                </m:r>
                              </m:oMath>
                            </m:oMathPara>
                          </a14:m>
                          <a:endParaRPr lang="en-US" dirty="0"/>
                        </a:p>
                      </a:txBody>
                      <a:tcPr/>
                    </a:tc>
                    <a:extLst>
                      <a:ext uri="{0D108BD9-81ED-4DB2-BD59-A6C34878D82A}">
                        <a16:rowId xmlns:a16="http://schemas.microsoft.com/office/drawing/2014/main" val="4196370367"/>
                      </a:ext>
                    </a:extLst>
                  </a:tr>
                  <a:tr h="0">
                    <a:tc>
                      <a:txBody>
                        <a:bodyPr/>
                        <a:lstStyle/>
                        <a:p>
                          <a:pPr marL="0" algn="ctr" defTabSz="914400" rtl="1" eaLnBrk="1" latinLnBrk="0" hangingPunct="1"/>
                          <a:r>
                            <a:rPr lang="he-IL" b="1" dirty="0"/>
                            <a:t>ע״פ משפט דמיון ז.ז.</a:t>
                          </a:r>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m:t>
                                </m:r>
                                <m:r>
                                  <a:rPr lang="en-US" b="1" i="1" smtClean="0">
                                    <a:latin typeface="Cambria Math" panose="02040503050406030204" pitchFamily="18" charset="0"/>
                                  </a:rPr>
                                  <m:t>𝑫𝑨𝑩</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𝑩𝑭𝑪</m:t>
                                </m:r>
                              </m:oMath>
                            </m:oMathPara>
                          </a14:m>
                          <a:endParaRPr lang="en-US" b="1" dirty="0"/>
                        </a:p>
                      </a:txBody>
                      <a:tcPr/>
                    </a:tc>
                    <a:extLst>
                      <a:ext uri="{0D108BD9-81ED-4DB2-BD59-A6C34878D82A}">
                        <a16:rowId xmlns:a16="http://schemas.microsoft.com/office/drawing/2014/main" val="534926467"/>
                      </a:ext>
                    </a:extLst>
                  </a:tr>
                </a:tbl>
              </a:graphicData>
            </a:graphic>
          </p:graphicFrame>
        </mc:Choice>
        <mc:Fallback xmlns="">
          <p:graphicFrame>
            <p:nvGraphicFramePr>
              <p:cNvPr id="6" name="Table 5">
                <a:extLst>
                  <a:ext uri="{FF2B5EF4-FFF2-40B4-BE49-F238E27FC236}">
                    <a16:creationId xmlns:a16="http://schemas.microsoft.com/office/drawing/2014/main" id="{F71F47A9-46D8-E55C-98A8-534843E4E037}"/>
                  </a:ext>
                </a:extLst>
              </p:cNvPr>
              <p:cNvGraphicFramePr>
                <a:graphicFrameLocks noGrp="1"/>
              </p:cNvGraphicFramePr>
              <p:nvPr>
                <p:extLst>
                  <p:ext uri="{D42A27DB-BD31-4B8C-83A1-F6EECF244321}">
                    <p14:modId xmlns:p14="http://schemas.microsoft.com/office/powerpoint/2010/main" val="4174863175"/>
                  </p:ext>
                </p:extLst>
              </p:nvPr>
            </p:nvGraphicFramePr>
            <p:xfrm>
              <a:off x="1825170" y="1976755"/>
              <a:ext cx="8128000" cy="4511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382802413"/>
                        </a:ext>
                      </a:extLst>
                    </a:gridCol>
                    <a:gridCol w="4064000">
                      <a:extLst>
                        <a:ext uri="{9D8B030D-6E8A-4147-A177-3AD203B41FA5}">
                          <a16:colId xmlns:a16="http://schemas.microsoft.com/office/drawing/2014/main" val="2860708290"/>
                        </a:ext>
                      </a:extLst>
                    </a:gridCol>
                  </a:tblGrid>
                  <a:tr h="370840">
                    <a:tc>
                      <a:txBody>
                        <a:bodyPr/>
                        <a:lstStyle/>
                        <a:p>
                          <a:pPr marL="0" algn="ctr" defTabSz="914400" rtl="1" eaLnBrk="1" latinLnBrk="0" hangingPunct="1"/>
                          <a:r>
                            <a:rPr lang="he-IL" dirty="0"/>
                            <a:t>נימוק</a:t>
                          </a:r>
                          <a:endParaRPr lang="en-US" dirty="0"/>
                        </a:p>
                      </a:txBody>
                      <a:tcPr/>
                    </a:tc>
                    <a:tc>
                      <a:txBody>
                        <a:bodyPr/>
                        <a:lstStyle/>
                        <a:p>
                          <a:pPr marL="0" algn="ctr" defTabSz="914400" rtl="1" eaLnBrk="1" latinLnBrk="0" hangingPunct="1"/>
                          <a:r>
                            <a:rPr lang="he-IL" dirty="0"/>
                            <a:t>טענה</a:t>
                          </a:r>
                          <a:endParaRPr lang="en-US" dirty="0"/>
                        </a:p>
                      </a:txBody>
                      <a:tcPr/>
                    </a:tc>
                    <a:extLst>
                      <a:ext uri="{0D108BD9-81ED-4DB2-BD59-A6C34878D82A}">
                        <a16:rowId xmlns:a16="http://schemas.microsoft.com/office/drawing/2014/main" val="2271121168"/>
                      </a:ext>
                    </a:extLst>
                  </a:tr>
                  <a:tr h="370840">
                    <a:tc>
                      <a:txBody>
                        <a:bodyPr/>
                        <a:lstStyle/>
                        <a:p>
                          <a:pPr algn="ctr" rtl="1"/>
                          <a:r>
                            <a:rPr lang="he-IL" dirty="0"/>
                            <a:t>נתון</a:t>
                          </a:r>
                          <a:endParaRPr lang="en-US" dirty="0"/>
                        </a:p>
                      </a:txBody>
                      <a:tcPr/>
                    </a:tc>
                    <a:tc>
                      <a:txBody>
                        <a:bodyPr/>
                        <a:lstStyle/>
                        <a:p>
                          <a:pPr marL="0" algn="ctr" defTabSz="914400" rtl="1" eaLnBrk="1" latinLnBrk="0" hangingPunct="1"/>
                          <a:r>
                            <a:rPr lang="he-IL" dirty="0"/>
                            <a:t>מרובע </a:t>
                          </a:r>
                          <a:r>
                            <a:rPr lang="en-US" dirty="0"/>
                            <a:t>ABCD</a:t>
                          </a:r>
                          <a:r>
                            <a:rPr lang="he-IL" dirty="0"/>
                            <a:t> הוא מלבן</a:t>
                          </a:r>
                          <a:endParaRPr lang="en-US" dirty="0"/>
                        </a:p>
                      </a:txBody>
                      <a:tcPr/>
                    </a:tc>
                    <a:extLst>
                      <a:ext uri="{0D108BD9-81ED-4DB2-BD59-A6C34878D82A}">
                        <a16:rowId xmlns:a16="http://schemas.microsoft.com/office/drawing/2014/main" val="3180930214"/>
                      </a:ext>
                    </a:extLst>
                  </a:tr>
                  <a:tr h="370840">
                    <a:tc>
                      <a:txBody>
                        <a:bodyPr/>
                        <a:lstStyle/>
                        <a:p>
                          <a:pPr marL="0" algn="ctr" defTabSz="914400" rtl="1" eaLnBrk="1" latinLnBrk="0" hangingPunct="1"/>
                          <a:r>
                            <a:rPr lang="he-IL" dirty="0"/>
                            <a:t>צלעותיו הנגדיות של המלבן מקבילות זה לזה</a:t>
                          </a:r>
                          <a:endParaRPr lang="en-US" dirty="0"/>
                        </a:p>
                      </a:txBody>
                      <a:tcPr/>
                    </a:tc>
                    <a:tc>
                      <a:txBody>
                        <a:bodyPr/>
                        <a:lstStyle/>
                        <a:p>
                          <a:pPr algn="ctr" rtl="1"/>
                          <a:r>
                            <a:rPr lang="en-US" dirty="0"/>
                            <a:t>AD || BC</a:t>
                          </a:r>
                        </a:p>
                      </a:txBody>
                      <a:tcPr/>
                    </a:tc>
                    <a:extLst>
                      <a:ext uri="{0D108BD9-81ED-4DB2-BD59-A6C34878D82A}">
                        <a16:rowId xmlns:a16="http://schemas.microsoft.com/office/drawing/2014/main" val="4246022977"/>
                      </a:ext>
                    </a:extLst>
                  </a:tr>
                  <a:tr h="370840">
                    <a:tc>
                      <a:txBody>
                        <a:bodyPr/>
                        <a:lstStyle/>
                        <a:p>
                          <a:pPr marL="0" algn="ctr" defTabSz="914400" rtl="1" eaLnBrk="1" latinLnBrk="0" hangingPunct="1"/>
                          <a:r>
                            <a:rPr lang="he-IL" dirty="0"/>
                            <a:t>סימון</a:t>
                          </a:r>
                          <a:endParaRPr lang="en-US" dirty="0"/>
                        </a:p>
                      </a:txBody>
                      <a:tcPr/>
                    </a:tc>
                    <a:tc>
                      <a:txBody>
                        <a:bodyPr/>
                        <a:lstStyle/>
                        <a:p>
                          <a:endParaRPr lang="en-US"/>
                        </a:p>
                      </a:txBody>
                      <a:tcPr>
                        <a:blipFill>
                          <a:blip r:embed="rId3"/>
                          <a:stretch>
                            <a:fillRect l="-100313" t="-313793" r="-625" b="-851724"/>
                          </a:stretch>
                        </a:blipFill>
                      </a:tcPr>
                    </a:tc>
                    <a:extLst>
                      <a:ext uri="{0D108BD9-81ED-4DB2-BD59-A6C34878D82A}">
                        <a16:rowId xmlns:a16="http://schemas.microsoft.com/office/drawing/2014/main" val="301927169"/>
                      </a:ext>
                    </a:extLst>
                  </a:tr>
                  <a:tr h="640080">
                    <a:tc>
                      <a:txBody>
                        <a:bodyPr/>
                        <a:lstStyle/>
                        <a:p>
                          <a:pPr marL="0" algn="ctr" defTabSz="914400" rtl="1" eaLnBrk="1" latinLnBrk="0" hangingPunct="1"/>
                          <a:r>
                            <a:rPr lang="he-IL" dirty="0"/>
                            <a:t>זוויות מתחלפות שוות זו לזו בין שני ישרים מקבילים הנחתכים ע״י ישר שלישי</a:t>
                          </a:r>
                          <a:endParaRPr lang="en-US" dirty="0"/>
                        </a:p>
                      </a:txBody>
                      <a:tcPr/>
                    </a:tc>
                    <a:tc>
                      <a:txBody>
                        <a:bodyPr/>
                        <a:lstStyle/>
                        <a:p>
                          <a:endParaRPr lang="en-US"/>
                        </a:p>
                      </a:txBody>
                      <a:tcPr>
                        <a:blipFill>
                          <a:blip r:embed="rId3"/>
                          <a:stretch>
                            <a:fillRect l="-100313" t="-235294" r="-625" b="-384314"/>
                          </a:stretch>
                        </a:blipFill>
                      </a:tcPr>
                    </a:tc>
                    <a:extLst>
                      <a:ext uri="{0D108BD9-81ED-4DB2-BD59-A6C34878D82A}">
                        <a16:rowId xmlns:a16="http://schemas.microsoft.com/office/drawing/2014/main" val="989287330"/>
                      </a:ext>
                    </a:extLst>
                  </a:tr>
                  <a:tr h="370840">
                    <a:tc>
                      <a:txBody>
                        <a:bodyPr/>
                        <a:lstStyle/>
                        <a:p>
                          <a:pPr marL="0" algn="ctr" defTabSz="914400" rtl="1" eaLnBrk="1" latinLnBrk="0" hangingPunct="1"/>
                          <a:r>
                            <a:rPr lang="he-IL" dirty="0"/>
                            <a:t>כל זוויות המלבן ישרות</a:t>
                          </a:r>
                          <a:endParaRPr lang="en-US" dirty="0"/>
                        </a:p>
                      </a:txBody>
                      <a:tcPr/>
                    </a:tc>
                    <a:tc>
                      <a:txBody>
                        <a:bodyPr/>
                        <a:lstStyle/>
                        <a:p>
                          <a:endParaRPr lang="en-US"/>
                        </a:p>
                      </a:txBody>
                      <a:tcPr>
                        <a:blipFill>
                          <a:blip r:embed="rId3"/>
                          <a:stretch>
                            <a:fillRect l="-100313" t="-589655" r="-625" b="-575862"/>
                          </a:stretch>
                        </a:blipFill>
                      </a:tcPr>
                    </a:tc>
                    <a:extLst>
                      <a:ext uri="{0D108BD9-81ED-4DB2-BD59-A6C34878D82A}">
                        <a16:rowId xmlns:a16="http://schemas.microsoft.com/office/drawing/2014/main" val="267730888"/>
                      </a:ext>
                    </a:extLst>
                  </a:tr>
                  <a:tr h="370840">
                    <a:tc>
                      <a:txBody>
                        <a:bodyPr/>
                        <a:lstStyle/>
                        <a:p>
                          <a:pPr algn="ctr" rtl="1"/>
                          <a:r>
                            <a:rPr lang="he-IL" dirty="0"/>
                            <a:t>נתון</a:t>
                          </a:r>
                          <a:endParaRPr lang="en-US" dirty="0"/>
                        </a:p>
                      </a:txBody>
                      <a:tcPr/>
                    </a:tc>
                    <a:tc>
                      <a:txBody>
                        <a:bodyPr/>
                        <a:lstStyle/>
                        <a:p>
                          <a:pPr marL="0" algn="ctr" defTabSz="914400" rtl="1" eaLnBrk="1" latinLnBrk="0" hangingPunct="1"/>
                          <a:r>
                            <a:rPr lang="he-IL" dirty="0"/>
                            <a:t>מרובע </a:t>
                          </a:r>
                          <a:r>
                            <a:rPr lang="en-US" dirty="0"/>
                            <a:t>EABF</a:t>
                          </a:r>
                          <a:r>
                            <a:rPr lang="he-IL" dirty="0"/>
                            <a:t> בר חסימה במעגל</a:t>
                          </a:r>
                          <a:endParaRPr lang="en-US" dirty="0"/>
                        </a:p>
                      </a:txBody>
                      <a:tcPr/>
                    </a:tc>
                    <a:extLst>
                      <a:ext uri="{0D108BD9-81ED-4DB2-BD59-A6C34878D82A}">
                        <a16:rowId xmlns:a16="http://schemas.microsoft.com/office/drawing/2014/main" val="850800341"/>
                      </a:ext>
                    </a:extLst>
                  </a:tr>
                  <a:tr h="640080">
                    <a:tc>
                      <a:txBody>
                        <a:bodyPr/>
                        <a:lstStyle/>
                        <a:p>
                          <a:pPr marL="0" algn="ctr" defTabSz="914400" rtl="1" eaLnBrk="1" latinLnBrk="0" hangingPunct="1"/>
                          <a:r>
                            <a:rPr lang="he-IL" dirty="0"/>
                            <a:t>סכום כל זוג זוויות נגדיות במרובע בר חסימה במעגל 180 מעלות + כלל המעבר</a:t>
                          </a:r>
                        </a:p>
                      </a:txBody>
                      <a:tcPr/>
                    </a:tc>
                    <a:tc>
                      <a:txBody>
                        <a:bodyPr/>
                        <a:lstStyle/>
                        <a:p>
                          <a:endParaRPr lang="en-US"/>
                        </a:p>
                      </a:txBody>
                      <a:tcPr>
                        <a:blipFill>
                          <a:blip r:embed="rId3"/>
                          <a:stretch>
                            <a:fillRect l="-100313" t="-449020" r="-625" b="-170588"/>
                          </a:stretch>
                        </a:blipFill>
                      </a:tcPr>
                    </a:tc>
                    <a:extLst>
                      <a:ext uri="{0D108BD9-81ED-4DB2-BD59-A6C34878D82A}">
                        <a16:rowId xmlns:a16="http://schemas.microsoft.com/office/drawing/2014/main" val="1321398295"/>
                      </a:ext>
                    </a:extLst>
                  </a:tr>
                  <a:tr h="640080">
                    <a:tc>
                      <a:txBody>
                        <a:bodyPr/>
                        <a:lstStyle/>
                        <a:p>
                          <a:pPr marL="0" algn="ctr" defTabSz="914400" rtl="1" eaLnBrk="1" latinLnBrk="0" hangingPunct="1"/>
                          <a:r>
                            <a:rPr lang="he-IL" dirty="0"/>
                            <a:t>סכום זוויות צמודות 180 מעלות + כלל המעבר</a:t>
                          </a:r>
                        </a:p>
                      </a:txBody>
                      <a:tcPr/>
                    </a:tc>
                    <a:tc>
                      <a:txBody>
                        <a:bodyPr/>
                        <a:lstStyle/>
                        <a:p>
                          <a:endParaRPr lang="en-US"/>
                        </a:p>
                      </a:txBody>
                      <a:tcPr>
                        <a:blipFill>
                          <a:blip r:embed="rId3"/>
                          <a:stretch>
                            <a:fillRect l="-100313" t="-560000" r="-625" b="-74000"/>
                          </a:stretch>
                        </a:blipFill>
                      </a:tcPr>
                    </a:tc>
                    <a:extLst>
                      <a:ext uri="{0D108BD9-81ED-4DB2-BD59-A6C34878D82A}">
                        <a16:rowId xmlns:a16="http://schemas.microsoft.com/office/drawing/2014/main" val="4196370367"/>
                      </a:ext>
                    </a:extLst>
                  </a:tr>
                  <a:tr h="365760">
                    <a:tc>
                      <a:txBody>
                        <a:bodyPr/>
                        <a:lstStyle/>
                        <a:p>
                          <a:pPr marL="0" algn="ctr" defTabSz="914400" rtl="1" eaLnBrk="1" latinLnBrk="0" hangingPunct="1"/>
                          <a:r>
                            <a:rPr lang="he-IL" b="1" dirty="0"/>
                            <a:t>ע״פ משפט דמיון ז.ז.</a:t>
                          </a:r>
                        </a:p>
                      </a:txBody>
                      <a:tcPr/>
                    </a:tc>
                    <a:tc>
                      <a:txBody>
                        <a:bodyPr/>
                        <a:lstStyle/>
                        <a:p>
                          <a:endParaRPr lang="en-US"/>
                        </a:p>
                      </a:txBody>
                      <a:tcPr>
                        <a:blipFill>
                          <a:blip r:embed="rId3"/>
                          <a:stretch>
                            <a:fillRect l="-100313" t="-1137931" r="-625" b="-27586"/>
                          </a:stretch>
                        </a:blipFill>
                      </a:tcPr>
                    </a:tc>
                    <a:extLst>
                      <a:ext uri="{0D108BD9-81ED-4DB2-BD59-A6C34878D82A}">
                        <a16:rowId xmlns:a16="http://schemas.microsoft.com/office/drawing/2014/main" val="534926467"/>
                      </a:ext>
                    </a:extLst>
                  </a:tr>
                </a:tbl>
              </a:graphicData>
            </a:graphic>
          </p:graphicFrame>
        </mc:Fallback>
      </mc:AlternateContent>
    </p:spTree>
    <p:extLst>
      <p:ext uri="{BB962C8B-B14F-4D97-AF65-F5344CB8AC3E}">
        <p14:creationId xmlns:p14="http://schemas.microsoft.com/office/powerpoint/2010/main" val="37471577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BF43952-A625-DFF0-29BB-EA38DE75B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BFCE83-2A2B-7C55-7B27-BF66527C0FD2}"/>
              </a:ext>
            </a:extLst>
          </p:cNvPr>
          <p:cNvSpPr>
            <a:spLocks noGrp="1"/>
          </p:cNvSpPr>
          <p:nvPr>
            <p:ph type="title"/>
          </p:nvPr>
        </p:nvSpPr>
        <p:spPr/>
        <p:txBody>
          <a:bodyPr>
            <a:normAutofit/>
          </a:bodyPr>
          <a:lstStyle/>
          <a:p>
            <a:pPr algn="ctr" rtl="1"/>
            <a:r>
              <a:rPr lang="he-IL" sz="2800" b="1" u="sng" dirty="0"/>
              <a:t>פרק: ״גיאומטריה וטריגונומטריה במישור״, שאלה: 4 סוג שאלה: גיאומטריה</a:t>
            </a:r>
            <a:endParaRPr lang="en-US" sz="2800" dirty="0"/>
          </a:p>
        </p:txBody>
      </p:sp>
      <p:sp>
        <p:nvSpPr>
          <p:cNvPr id="3" name="Content Placeholder 2">
            <a:extLst>
              <a:ext uri="{FF2B5EF4-FFF2-40B4-BE49-F238E27FC236}">
                <a16:creationId xmlns:a16="http://schemas.microsoft.com/office/drawing/2014/main" id="{99EAF068-12B8-0F81-53BB-C16D70B95374}"/>
              </a:ext>
            </a:extLst>
          </p:cNvPr>
          <p:cNvSpPr>
            <a:spLocks noGrp="1"/>
          </p:cNvSpPr>
          <p:nvPr>
            <p:ph idx="1"/>
          </p:nvPr>
        </p:nvSpPr>
        <p:spPr>
          <a:xfrm>
            <a:off x="348343" y="1690688"/>
            <a:ext cx="11495314" cy="4767943"/>
          </a:xfrm>
        </p:spPr>
        <p:txBody>
          <a:bodyPr>
            <a:normAutofit fontScale="85000" lnSpcReduction="20000"/>
          </a:bodyPr>
          <a:lstStyle/>
          <a:p>
            <a:pPr marL="0" indent="0" algn="r" defTabSz="914400" rtl="1" eaLnBrk="1" latinLnBrk="0" hangingPunct="1">
              <a:lnSpc>
                <a:spcPct val="90000"/>
              </a:lnSpc>
              <a:spcBef>
                <a:spcPts val="1000"/>
              </a:spcBef>
              <a:buNone/>
            </a:pPr>
            <a:r>
              <a:rPr lang="he-IL" dirty="0"/>
              <a:t>הסעיפים האמצעיים (ב׳-ד׳ בדרך כלל) בתרגיל עוסק בהוכחת דמיון המבוססת על ההוכחה בסעיף א׳, או על הוכחת טענה הקשורה בשטחים/צלעות שקשורות למשולשים שהוכחנו כי דומים בסעיף א׳. כל סעיף נשען על קודמו בדרך זו או אחרת. לפניכם משפטים שיכולים להיות רלוונטיים לכך:</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 משפטי הדמיון, בדגש על משפט ז.ז.</a:t>
            </a:r>
          </a:p>
          <a:p>
            <a:pPr algn="r" defTabSz="914400" rtl="1" eaLnBrk="1" latinLnBrk="0" hangingPunct="1">
              <a:lnSpc>
                <a:spcPct val="90000"/>
              </a:lnSpc>
              <a:spcBef>
                <a:spcPts val="1000"/>
              </a:spcBef>
              <a:buFontTx/>
              <a:buChar char="-"/>
            </a:pPr>
            <a:r>
              <a:rPr lang="he-IL" dirty="0"/>
              <a:t>משפט חוצה זווית</a:t>
            </a:r>
          </a:p>
          <a:p>
            <a:pPr algn="r" defTabSz="914400" rtl="1" eaLnBrk="1" latinLnBrk="0" hangingPunct="1">
              <a:lnSpc>
                <a:spcPct val="90000"/>
              </a:lnSpc>
              <a:spcBef>
                <a:spcPts val="1000"/>
              </a:spcBef>
              <a:buFontTx/>
              <a:buChar char="-"/>
            </a:pPr>
            <a:r>
              <a:rPr lang="he-IL" dirty="0"/>
              <a:t>משפטי תאלס</a:t>
            </a:r>
          </a:p>
          <a:p>
            <a:pPr algn="r" defTabSz="914400" rtl="1" eaLnBrk="1" latinLnBrk="0" hangingPunct="1">
              <a:lnSpc>
                <a:spcPct val="90000"/>
              </a:lnSpc>
              <a:spcBef>
                <a:spcPts val="1000"/>
              </a:spcBef>
              <a:buFontTx/>
              <a:buChar char="-"/>
            </a:pPr>
            <a:r>
              <a:rPr lang="he-IL" dirty="0"/>
              <a:t>יחס צלעות מתאימות בין משולשים דומים קבוע לכל זוג צלעות מתאימות ביניהם</a:t>
            </a:r>
          </a:p>
          <a:p>
            <a:pPr algn="r" defTabSz="914400" rtl="1" eaLnBrk="1" latinLnBrk="0" hangingPunct="1">
              <a:lnSpc>
                <a:spcPct val="90000"/>
              </a:lnSpc>
              <a:spcBef>
                <a:spcPts val="1000"/>
              </a:spcBef>
              <a:buFontTx/>
              <a:buChar char="-"/>
            </a:pPr>
            <a:r>
              <a:rPr lang="he-IL" dirty="0"/>
              <a:t>יחס השטחים שווה ליחס הדמיון בריבוע</a:t>
            </a:r>
          </a:p>
          <a:p>
            <a:pPr algn="r" defTabSz="914400" rtl="1" eaLnBrk="1" latinLnBrk="0" hangingPunct="1">
              <a:lnSpc>
                <a:spcPct val="90000"/>
              </a:lnSpc>
              <a:spcBef>
                <a:spcPts val="1000"/>
              </a:spcBef>
              <a:buFontTx/>
              <a:buChar char="-"/>
            </a:pPr>
            <a:r>
              <a:rPr lang="he-IL" dirty="0"/>
              <a:t>יחס הגבהים שווה ליחס הדמיון</a:t>
            </a:r>
          </a:p>
          <a:p>
            <a:pPr algn="r" defTabSz="914400" rtl="1" eaLnBrk="1" latinLnBrk="0" hangingPunct="1">
              <a:lnSpc>
                <a:spcPct val="90000"/>
              </a:lnSpc>
              <a:spcBef>
                <a:spcPts val="1000"/>
              </a:spcBef>
              <a:buFontTx/>
              <a:buChar char="-"/>
            </a:pPr>
            <a:r>
              <a:rPr lang="he-IL" dirty="0"/>
              <a:t>יחס ההיקפים שווה ליחס הדמיון</a:t>
            </a:r>
          </a:p>
          <a:p>
            <a:pPr algn="r" rtl="1">
              <a:buFontTx/>
              <a:buChar char="-"/>
            </a:pPr>
            <a:r>
              <a:rPr lang="he-IL" dirty="0"/>
              <a:t>משולשים שווי שוקיים, ישרי זווית ושווי צלעות</a:t>
            </a:r>
          </a:p>
          <a:p>
            <a:pPr algn="r" rtl="1">
              <a:buFontTx/>
              <a:buChar char="-"/>
            </a:pPr>
            <a:r>
              <a:rPr lang="he-IL" dirty="0"/>
              <a:t>משפחת המרובעים ותכונות כל מרובע</a:t>
            </a:r>
          </a:p>
          <a:p>
            <a:pPr algn="r" defTabSz="914400" rtl="1" eaLnBrk="1" latinLnBrk="0" hangingPunct="1">
              <a:lnSpc>
                <a:spcPct val="90000"/>
              </a:lnSpc>
              <a:spcBef>
                <a:spcPts val="1000"/>
              </a:spcBef>
              <a:buFontTx/>
              <a:buChar char="-"/>
            </a:pPr>
            <a:endParaRPr lang="en-US" dirty="0"/>
          </a:p>
        </p:txBody>
      </p:sp>
    </p:spTree>
    <p:extLst>
      <p:ext uri="{BB962C8B-B14F-4D97-AF65-F5344CB8AC3E}">
        <p14:creationId xmlns:p14="http://schemas.microsoft.com/office/powerpoint/2010/main" val="215725850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C3A13-68B0-D70D-6C84-3CDE25F5E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A1D70-8960-43B6-1F9D-E23D824D5232}"/>
              </a:ext>
            </a:extLst>
          </p:cNvPr>
          <p:cNvSpPr>
            <a:spLocks noGrp="1"/>
          </p:cNvSpPr>
          <p:nvPr>
            <p:ph type="title"/>
          </p:nvPr>
        </p:nvSpPr>
        <p:spPr/>
        <p:txBody>
          <a:bodyPr>
            <a:normAutofit/>
          </a:bodyPr>
          <a:lstStyle/>
          <a:p>
            <a:pPr algn="ctr" rtl="1"/>
            <a:r>
              <a:rPr lang="he-IL" sz="2800" b="1" u="sng" dirty="0"/>
              <a:t>פרק: ״גיאומטריה וטריגונומטריה במישור״, שאלה: 4 סוג שאלה: גיאומטריה</a:t>
            </a:r>
            <a:endParaRPr lang="en-US" sz="2800" dirty="0"/>
          </a:p>
        </p:txBody>
      </p:sp>
      <p:sp>
        <p:nvSpPr>
          <p:cNvPr id="3" name="Content Placeholder 2">
            <a:extLst>
              <a:ext uri="{FF2B5EF4-FFF2-40B4-BE49-F238E27FC236}">
                <a16:creationId xmlns:a16="http://schemas.microsoft.com/office/drawing/2014/main" id="{F02B6E25-6E00-0CE0-FD89-2C69CB4A6F95}"/>
              </a:ext>
            </a:extLst>
          </p:cNvPr>
          <p:cNvSpPr>
            <a:spLocks noGrp="1"/>
          </p:cNvSpPr>
          <p:nvPr>
            <p:ph idx="1"/>
          </p:nvPr>
        </p:nvSpPr>
        <p:spPr>
          <a:xfrm>
            <a:off x="0" y="1468582"/>
            <a:ext cx="12191999" cy="5389418"/>
          </a:xfrm>
        </p:spPr>
        <p:txBody>
          <a:bodyPr>
            <a:normAutofit/>
          </a:bodyPr>
          <a:lstStyle/>
          <a:p>
            <a:pPr marL="0" indent="0" algn="r" defTabSz="914400" rtl="1" eaLnBrk="1" latinLnBrk="0" hangingPunct="1">
              <a:lnSpc>
                <a:spcPct val="90000"/>
              </a:lnSpc>
              <a:spcBef>
                <a:spcPts val="1000"/>
              </a:spcBef>
              <a:buNone/>
            </a:pPr>
            <a:r>
              <a:rPr lang="he-IL" dirty="0"/>
              <a:t>פתרון סעיף ב׳:</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B4BAFEEE-8EF6-AA04-2F00-0703E46D730A}"/>
                  </a:ext>
                </a:extLst>
              </p:cNvPr>
              <p:cNvGraphicFramePr>
                <a:graphicFrameLocks noGrp="1"/>
              </p:cNvGraphicFramePr>
              <p:nvPr>
                <p:extLst>
                  <p:ext uri="{D42A27DB-BD31-4B8C-83A1-F6EECF244321}">
                    <p14:modId xmlns:p14="http://schemas.microsoft.com/office/powerpoint/2010/main" val="1366754140"/>
                  </p:ext>
                </p:extLst>
              </p:nvPr>
            </p:nvGraphicFramePr>
            <p:xfrm>
              <a:off x="2217057" y="2288064"/>
              <a:ext cx="8418286" cy="2831846"/>
            </p:xfrm>
            <a:graphic>
              <a:graphicData uri="http://schemas.openxmlformats.org/drawingml/2006/table">
                <a:tbl>
                  <a:tblPr firstRow="1" bandRow="1">
                    <a:tableStyleId>{5C22544A-7EE6-4342-B048-85BDC9FD1C3A}</a:tableStyleId>
                  </a:tblPr>
                  <a:tblGrid>
                    <a:gridCol w="4564743">
                      <a:extLst>
                        <a:ext uri="{9D8B030D-6E8A-4147-A177-3AD203B41FA5}">
                          <a16:colId xmlns:a16="http://schemas.microsoft.com/office/drawing/2014/main" val="2382802413"/>
                        </a:ext>
                      </a:extLst>
                    </a:gridCol>
                    <a:gridCol w="3853543">
                      <a:extLst>
                        <a:ext uri="{9D8B030D-6E8A-4147-A177-3AD203B41FA5}">
                          <a16:colId xmlns:a16="http://schemas.microsoft.com/office/drawing/2014/main" val="2860708290"/>
                        </a:ext>
                      </a:extLst>
                    </a:gridCol>
                  </a:tblGrid>
                  <a:tr h="370840">
                    <a:tc>
                      <a:txBody>
                        <a:bodyPr/>
                        <a:lstStyle/>
                        <a:p>
                          <a:pPr marL="0" algn="ctr" defTabSz="914400" rtl="1" eaLnBrk="1" latinLnBrk="0" hangingPunct="1"/>
                          <a:r>
                            <a:rPr lang="he-IL" dirty="0"/>
                            <a:t>נימוק</a:t>
                          </a:r>
                          <a:endParaRPr lang="en-US" dirty="0"/>
                        </a:p>
                      </a:txBody>
                      <a:tcPr/>
                    </a:tc>
                    <a:tc>
                      <a:txBody>
                        <a:bodyPr/>
                        <a:lstStyle/>
                        <a:p>
                          <a:pPr marL="0" algn="ctr" defTabSz="914400" rtl="1" eaLnBrk="1" latinLnBrk="0" hangingPunct="1"/>
                          <a:r>
                            <a:rPr lang="he-IL" dirty="0"/>
                            <a:t>טענה</a:t>
                          </a:r>
                          <a:endParaRPr lang="en-US" dirty="0"/>
                        </a:p>
                      </a:txBody>
                      <a:tcPr/>
                    </a:tc>
                    <a:extLst>
                      <a:ext uri="{0D108BD9-81ED-4DB2-BD59-A6C34878D82A}">
                        <a16:rowId xmlns:a16="http://schemas.microsoft.com/office/drawing/2014/main" val="2271121168"/>
                      </a:ext>
                    </a:extLst>
                  </a:tr>
                  <a:tr h="370840">
                    <a:tc>
                      <a:txBody>
                        <a:bodyPr/>
                        <a:lstStyle/>
                        <a:p>
                          <a:pPr marL="0" algn="ctr" defTabSz="914400" rtl="1" eaLnBrk="1" latinLnBrk="0" hangingPunct="1"/>
                          <a:r>
                            <a:rPr lang="he-IL" dirty="0"/>
                            <a:t>סימון + צלעותיו הנגדיות של מלבן שוות זו לזו</a:t>
                          </a:r>
                          <a:endParaRPr lang="en-US" dirty="0"/>
                        </a:p>
                      </a:txBody>
                      <a:tcPr/>
                    </a:tc>
                    <a:tc>
                      <a:txBody>
                        <a:bodyPr/>
                        <a:lstStyle/>
                        <a:p>
                          <a:pPr marL="0" algn="ctr" defTabSz="914400" rtl="0" eaLnBrk="1" latinLnBrk="0" hangingPunct="1"/>
                          <a:r>
                            <a:rPr lang="en-US" dirty="0"/>
                            <a:t>AD=BC=2x</a:t>
                          </a:r>
                        </a:p>
                      </a:txBody>
                      <a:tcPr/>
                    </a:tc>
                    <a:extLst>
                      <a:ext uri="{0D108BD9-81ED-4DB2-BD59-A6C34878D82A}">
                        <a16:rowId xmlns:a16="http://schemas.microsoft.com/office/drawing/2014/main" val="3180930214"/>
                      </a:ext>
                    </a:extLst>
                  </a:tr>
                  <a:tr h="370840">
                    <a:tc>
                      <a:txBody>
                        <a:bodyPr/>
                        <a:lstStyle/>
                        <a:p>
                          <a:pPr marL="0" algn="ctr" defTabSz="914400" rtl="1" eaLnBrk="1" latinLnBrk="0" hangingPunct="1"/>
                          <a:r>
                            <a:rPr lang="he-IL" dirty="0"/>
                            <a:t>נתון</a:t>
                          </a:r>
                          <a:endParaRPr lang="en-US" dirty="0"/>
                        </a:p>
                      </a:txBody>
                      <a:tcPr/>
                    </a:tc>
                    <a:tc>
                      <a:txBody>
                        <a:bodyPr/>
                        <a:lstStyle/>
                        <a:p>
                          <a:pPr marL="0" algn="ctr" defTabSz="914400" rtl="0" eaLnBrk="1" latinLnBrk="0" hangingPunct="1"/>
                          <a:r>
                            <a:rPr lang="en-US" dirty="0"/>
                            <a:t>AE=DE</a:t>
                          </a:r>
                        </a:p>
                      </a:txBody>
                      <a:tcPr/>
                    </a:tc>
                    <a:extLst>
                      <a:ext uri="{0D108BD9-81ED-4DB2-BD59-A6C34878D82A}">
                        <a16:rowId xmlns:a16="http://schemas.microsoft.com/office/drawing/2014/main" val="4246022977"/>
                      </a:ext>
                    </a:extLst>
                  </a:tr>
                  <a:tr h="370840">
                    <a:tc>
                      <a:txBody>
                        <a:bodyPr/>
                        <a:lstStyle/>
                        <a:p>
                          <a:pPr marL="0" algn="ctr" defTabSz="914400" rtl="1" eaLnBrk="1" latinLnBrk="0" hangingPunct="1"/>
                          <a:r>
                            <a:rPr lang="he-IL" dirty="0"/>
                            <a:t>חיבור צלעות + כלל המעבר</a:t>
                          </a:r>
                          <a:endParaRPr lang="en-US" dirty="0"/>
                        </a:p>
                      </a:txBody>
                      <a:tcPr/>
                    </a:tc>
                    <a:tc>
                      <a:txBody>
                        <a:bodyPr/>
                        <a:lstStyle/>
                        <a:p>
                          <a:pPr marL="0" algn="ctr" defTabSz="914400" rtl="0" eaLnBrk="1" latinLnBrk="0" hangingPunct="1"/>
                          <a:r>
                            <a:rPr lang="en-US" dirty="0"/>
                            <a:t>2AE=2DE=AE+DE=AD=2x</a:t>
                          </a:r>
                        </a:p>
                      </a:txBody>
                      <a:tcPr/>
                    </a:tc>
                    <a:extLst>
                      <a:ext uri="{0D108BD9-81ED-4DB2-BD59-A6C34878D82A}">
                        <a16:rowId xmlns:a16="http://schemas.microsoft.com/office/drawing/2014/main" val="301927169"/>
                      </a:ext>
                    </a:extLst>
                  </a:tr>
                  <a:tr h="370840">
                    <a:tc>
                      <a:txBody>
                        <a:bodyPr/>
                        <a:lstStyle/>
                        <a:p>
                          <a:pPr marL="0" algn="ctr" defTabSz="914400" rtl="1" eaLnBrk="1" latinLnBrk="0" hangingPunct="1"/>
                          <a:r>
                            <a:rPr lang="he-IL" dirty="0"/>
                            <a:t>חישוב</a:t>
                          </a:r>
                          <a:endParaRPr lang="en-US" dirty="0"/>
                        </a:p>
                      </a:txBody>
                      <a:tcPr/>
                    </a:tc>
                    <a:tc>
                      <a:txBody>
                        <a:bodyPr/>
                        <a:lstStyle/>
                        <a:p>
                          <a:pPr marL="0" algn="ctr" defTabSz="914400" rtl="0" eaLnBrk="1" latinLnBrk="0" hangingPunct="1"/>
                          <a:r>
                            <a:rPr lang="en-US" dirty="0"/>
                            <a:t>AE=DE=x</a:t>
                          </a:r>
                        </a:p>
                      </a:txBody>
                      <a:tcPr/>
                    </a:tc>
                    <a:extLst>
                      <a:ext uri="{0D108BD9-81ED-4DB2-BD59-A6C34878D82A}">
                        <a16:rowId xmlns:a16="http://schemas.microsoft.com/office/drawing/2014/main" val="989287330"/>
                      </a:ext>
                    </a:extLst>
                  </a:tr>
                  <a:tr h="370840">
                    <a:tc>
                      <a:txBody>
                        <a:bodyPr/>
                        <a:lstStyle/>
                        <a:p>
                          <a:pPr marL="0" algn="ctr" defTabSz="914400" rtl="1" eaLnBrk="1" latinLnBrk="0" hangingPunct="1"/>
                          <a:r>
                            <a:rPr lang="he-IL" dirty="0"/>
                            <a:t>חלקי ישרים מקבילים, מקבילים גם כן</a:t>
                          </a:r>
                          <a:endParaRPr lang="en-US" dirty="0"/>
                        </a:p>
                      </a:txBody>
                      <a:tcPr/>
                    </a:tc>
                    <a:tc>
                      <a:txBody>
                        <a:bodyPr/>
                        <a:lstStyle/>
                        <a:p>
                          <a:pPr marL="0" algn="ctr" defTabSz="914400" rtl="0" eaLnBrk="1" latinLnBrk="0" hangingPunct="1"/>
                          <a:r>
                            <a:rPr lang="en-US" dirty="0"/>
                            <a:t>DE || BC</a:t>
                          </a:r>
                        </a:p>
                      </a:txBody>
                      <a:tcPr/>
                    </a:tc>
                    <a:extLst>
                      <a:ext uri="{0D108BD9-81ED-4DB2-BD59-A6C34878D82A}">
                        <a16:rowId xmlns:a16="http://schemas.microsoft.com/office/drawing/2014/main" val="267730888"/>
                      </a:ext>
                    </a:extLst>
                  </a:tr>
                  <a:tr h="370840">
                    <a:tc>
                      <a:txBody>
                        <a:bodyPr/>
                        <a:lstStyle/>
                        <a:p>
                          <a:pPr algn="ctr" rtl="1"/>
                          <a:r>
                            <a:rPr lang="he-IL" b="1" dirty="0"/>
                            <a:t>הרחבה שנייה למשפט תאלס + הצבה + חישוב</a:t>
                          </a:r>
                          <a:endParaRPr lang="en-US" b="1"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f>
                                  <m:fPr>
                                    <m:ctrlPr>
                                      <a:rPr lang="en-US" b="1" i="1" smtClean="0">
                                        <a:latin typeface="Cambria Math" panose="02040503050406030204" pitchFamily="18" charset="0"/>
                                      </a:rPr>
                                    </m:ctrlPr>
                                  </m:fPr>
                                  <m:num>
                                    <m:r>
                                      <a:rPr lang="en-US" b="1" i="1" smtClean="0">
                                        <a:latin typeface="Cambria Math" panose="02040503050406030204" pitchFamily="18" charset="0"/>
                                      </a:rPr>
                                      <m:t>𝑬𝑭</m:t>
                                    </m:r>
                                  </m:num>
                                  <m:den>
                                    <m:r>
                                      <a:rPr lang="en-US" b="1" i="1" smtClean="0">
                                        <a:latin typeface="Cambria Math" panose="02040503050406030204" pitchFamily="18" charset="0"/>
                                      </a:rPr>
                                      <m:t>𝑭𝑪</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𝑫𝑬</m:t>
                                    </m:r>
                                  </m:num>
                                  <m:den>
                                    <m:r>
                                      <a:rPr lang="en-US" b="1" i="1" smtClean="0">
                                        <a:latin typeface="Cambria Math" panose="02040503050406030204" pitchFamily="18" charset="0"/>
                                      </a:rPr>
                                      <m:t>𝑩𝑪</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𝒙</m:t>
                                    </m:r>
                                  </m:num>
                                  <m:den>
                                    <m:r>
                                      <a:rPr lang="en-US" b="1" i="1" smtClean="0">
                                        <a:latin typeface="Cambria Math" panose="02040503050406030204" pitchFamily="18" charset="0"/>
                                      </a:rPr>
                                      <m:t>𝟐</m:t>
                                    </m:r>
                                    <m:r>
                                      <a:rPr lang="en-US" b="1" i="1" smtClean="0">
                                        <a:latin typeface="Cambria Math" panose="02040503050406030204" pitchFamily="18" charset="0"/>
                                      </a:rPr>
                                      <m:t>𝒙</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𝟐</m:t>
                                    </m:r>
                                  </m:den>
                                </m:f>
                              </m:oMath>
                            </m:oMathPara>
                          </a14:m>
                          <a:endParaRPr lang="en-US" b="1" dirty="0"/>
                        </a:p>
                      </a:txBody>
                      <a:tcPr/>
                    </a:tc>
                    <a:extLst>
                      <a:ext uri="{0D108BD9-81ED-4DB2-BD59-A6C34878D82A}">
                        <a16:rowId xmlns:a16="http://schemas.microsoft.com/office/drawing/2014/main" val="850800341"/>
                      </a:ext>
                    </a:extLst>
                  </a:tr>
                </a:tbl>
              </a:graphicData>
            </a:graphic>
          </p:graphicFrame>
        </mc:Choice>
        <mc:Fallback xmlns="">
          <p:graphicFrame>
            <p:nvGraphicFramePr>
              <p:cNvPr id="6" name="Table 5">
                <a:extLst>
                  <a:ext uri="{FF2B5EF4-FFF2-40B4-BE49-F238E27FC236}">
                    <a16:creationId xmlns:a16="http://schemas.microsoft.com/office/drawing/2014/main" id="{B4BAFEEE-8EF6-AA04-2F00-0703E46D730A}"/>
                  </a:ext>
                </a:extLst>
              </p:cNvPr>
              <p:cNvGraphicFramePr>
                <a:graphicFrameLocks noGrp="1"/>
              </p:cNvGraphicFramePr>
              <p:nvPr>
                <p:extLst>
                  <p:ext uri="{D42A27DB-BD31-4B8C-83A1-F6EECF244321}">
                    <p14:modId xmlns:p14="http://schemas.microsoft.com/office/powerpoint/2010/main" val="1366754140"/>
                  </p:ext>
                </p:extLst>
              </p:nvPr>
            </p:nvGraphicFramePr>
            <p:xfrm>
              <a:off x="2217057" y="2288064"/>
              <a:ext cx="8418286" cy="2831846"/>
            </p:xfrm>
            <a:graphic>
              <a:graphicData uri="http://schemas.openxmlformats.org/drawingml/2006/table">
                <a:tbl>
                  <a:tblPr firstRow="1" bandRow="1">
                    <a:tableStyleId>{5C22544A-7EE6-4342-B048-85BDC9FD1C3A}</a:tableStyleId>
                  </a:tblPr>
                  <a:tblGrid>
                    <a:gridCol w="4564743">
                      <a:extLst>
                        <a:ext uri="{9D8B030D-6E8A-4147-A177-3AD203B41FA5}">
                          <a16:colId xmlns:a16="http://schemas.microsoft.com/office/drawing/2014/main" val="2382802413"/>
                        </a:ext>
                      </a:extLst>
                    </a:gridCol>
                    <a:gridCol w="3853543">
                      <a:extLst>
                        <a:ext uri="{9D8B030D-6E8A-4147-A177-3AD203B41FA5}">
                          <a16:colId xmlns:a16="http://schemas.microsoft.com/office/drawing/2014/main" val="2860708290"/>
                        </a:ext>
                      </a:extLst>
                    </a:gridCol>
                  </a:tblGrid>
                  <a:tr h="370840">
                    <a:tc>
                      <a:txBody>
                        <a:bodyPr/>
                        <a:lstStyle/>
                        <a:p>
                          <a:pPr marL="0" algn="ctr" defTabSz="914400" rtl="1" eaLnBrk="1" latinLnBrk="0" hangingPunct="1"/>
                          <a:r>
                            <a:rPr lang="he-IL" dirty="0"/>
                            <a:t>נימוק</a:t>
                          </a:r>
                          <a:endParaRPr lang="en-US" dirty="0"/>
                        </a:p>
                      </a:txBody>
                      <a:tcPr/>
                    </a:tc>
                    <a:tc>
                      <a:txBody>
                        <a:bodyPr/>
                        <a:lstStyle/>
                        <a:p>
                          <a:pPr marL="0" algn="ctr" defTabSz="914400" rtl="1" eaLnBrk="1" latinLnBrk="0" hangingPunct="1"/>
                          <a:r>
                            <a:rPr lang="he-IL" dirty="0"/>
                            <a:t>טענה</a:t>
                          </a:r>
                          <a:endParaRPr lang="en-US" dirty="0"/>
                        </a:p>
                      </a:txBody>
                      <a:tcPr/>
                    </a:tc>
                    <a:extLst>
                      <a:ext uri="{0D108BD9-81ED-4DB2-BD59-A6C34878D82A}">
                        <a16:rowId xmlns:a16="http://schemas.microsoft.com/office/drawing/2014/main" val="2271121168"/>
                      </a:ext>
                    </a:extLst>
                  </a:tr>
                  <a:tr h="370840">
                    <a:tc>
                      <a:txBody>
                        <a:bodyPr/>
                        <a:lstStyle/>
                        <a:p>
                          <a:pPr marL="0" algn="ctr" defTabSz="914400" rtl="1" eaLnBrk="1" latinLnBrk="0" hangingPunct="1"/>
                          <a:r>
                            <a:rPr lang="he-IL" dirty="0"/>
                            <a:t>סימון + צלעותיו הנגדיות של מלבן שוות זו לזו</a:t>
                          </a:r>
                          <a:endParaRPr lang="en-US" dirty="0"/>
                        </a:p>
                      </a:txBody>
                      <a:tcPr/>
                    </a:tc>
                    <a:tc>
                      <a:txBody>
                        <a:bodyPr/>
                        <a:lstStyle/>
                        <a:p>
                          <a:pPr marL="0" algn="ctr" defTabSz="914400" rtl="0" eaLnBrk="1" latinLnBrk="0" hangingPunct="1"/>
                          <a:r>
                            <a:rPr lang="en-US" dirty="0"/>
                            <a:t>AD=BC=2x</a:t>
                          </a:r>
                        </a:p>
                      </a:txBody>
                      <a:tcPr/>
                    </a:tc>
                    <a:extLst>
                      <a:ext uri="{0D108BD9-81ED-4DB2-BD59-A6C34878D82A}">
                        <a16:rowId xmlns:a16="http://schemas.microsoft.com/office/drawing/2014/main" val="3180930214"/>
                      </a:ext>
                    </a:extLst>
                  </a:tr>
                  <a:tr h="370840">
                    <a:tc>
                      <a:txBody>
                        <a:bodyPr/>
                        <a:lstStyle/>
                        <a:p>
                          <a:pPr marL="0" algn="ctr" defTabSz="914400" rtl="1" eaLnBrk="1" latinLnBrk="0" hangingPunct="1"/>
                          <a:r>
                            <a:rPr lang="he-IL" dirty="0"/>
                            <a:t>נתון</a:t>
                          </a:r>
                          <a:endParaRPr lang="en-US" dirty="0"/>
                        </a:p>
                      </a:txBody>
                      <a:tcPr/>
                    </a:tc>
                    <a:tc>
                      <a:txBody>
                        <a:bodyPr/>
                        <a:lstStyle/>
                        <a:p>
                          <a:pPr marL="0" algn="ctr" defTabSz="914400" rtl="0" eaLnBrk="1" latinLnBrk="0" hangingPunct="1"/>
                          <a:r>
                            <a:rPr lang="en-US" dirty="0"/>
                            <a:t>AE=DE</a:t>
                          </a:r>
                        </a:p>
                      </a:txBody>
                      <a:tcPr/>
                    </a:tc>
                    <a:extLst>
                      <a:ext uri="{0D108BD9-81ED-4DB2-BD59-A6C34878D82A}">
                        <a16:rowId xmlns:a16="http://schemas.microsoft.com/office/drawing/2014/main" val="4246022977"/>
                      </a:ext>
                    </a:extLst>
                  </a:tr>
                  <a:tr h="370840">
                    <a:tc>
                      <a:txBody>
                        <a:bodyPr/>
                        <a:lstStyle/>
                        <a:p>
                          <a:pPr marL="0" algn="ctr" defTabSz="914400" rtl="1" eaLnBrk="1" latinLnBrk="0" hangingPunct="1"/>
                          <a:r>
                            <a:rPr lang="he-IL" dirty="0"/>
                            <a:t>חיבור צלעות + כלל המעבר</a:t>
                          </a:r>
                          <a:endParaRPr lang="en-US" dirty="0"/>
                        </a:p>
                      </a:txBody>
                      <a:tcPr/>
                    </a:tc>
                    <a:tc>
                      <a:txBody>
                        <a:bodyPr/>
                        <a:lstStyle/>
                        <a:p>
                          <a:pPr marL="0" algn="ctr" defTabSz="914400" rtl="0" eaLnBrk="1" latinLnBrk="0" hangingPunct="1"/>
                          <a:r>
                            <a:rPr lang="en-US" dirty="0"/>
                            <a:t>2AE=2DE=AE+DE=AD=2x</a:t>
                          </a:r>
                        </a:p>
                      </a:txBody>
                      <a:tcPr/>
                    </a:tc>
                    <a:extLst>
                      <a:ext uri="{0D108BD9-81ED-4DB2-BD59-A6C34878D82A}">
                        <a16:rowId xmlns:a16="http://schemas.microsoft.com/office/drawing/2014/main" val="301927169"/>
                      </a:ext>
                    </a:extLst>
                  </a:tr>
                  <a:tr h="370840">
                    <a:tc>
                      <a:txBody>
                        <a:bodyPr/>
                        <a:lstStyle/>
                        <a:p>
                          <a:pPr marL="0" algn="ctr" defTabSz="914400" rtl="1" eaLnBrk="1" latinLnBrk="0" hangingPunct="1"/>
                          <a:r>
                            <a:rPr lang="he-IL" dirty="0"/>
                            <a:t>חישוב</a:t>
                          </a:r>
                          <a:endParaRPr lang="en-US" dirty="0"/>
                        </a:p>
                      </a:txBody>
                      <a:tcPr/>
                    </a:tc>
                    <a:tc>
                      <a:txBody>
                        <a:bodyPr/>
                        <a:lstStyle/>
                        <a:p>
                          <a:pPr marL="0" algn="ctr" defTabSz="914400" rtl="0" eaLnBrk="1" latinLnBrk="0" hangingPunct="1"/>
                          <a:r>
                            <a:rPr lang="en-US" dirty="0"/>
                            <a:t>AE=DE=x</a:t>
                          </a:r>
                        </a:p>
                      </a:txBody>
                      <a:tcPr/>
                    </a:tc>
                    <a:extLst>
                      <a:ext uri="{0D108BD9-81ED-4DB2-BD59-A6C34878D82A}">
                        <a16:rowId xmlns:a16="http://schemas.microsoft.com/office/drawing/2014/main" val="989287330"/>
                      </a:ext>
                    </a:extLst>
                  </a:tr>
                  <a:tr h="370840">
                    <a:tc>
                      <a:txBody>
                        <a:bodyPr/>
                        <a:lstStyle/>
                        <a:p>
                          <a:pPr marL="0" algn="ctr" defTabSz="914400" rtl="1" eaLnBrk="1" latinLnBrk="0" hangingPunct="1"/>
                          <a:r>
                            <a:rPr lang="he-IL" dirty="0"/>
                            <a:t>חלקי ישרים מקבילים, מקבילים גם כן</a:t>
                          </a:r>
                          <a:endParaRPr lang="en-US" dirty="0"/>
                        </a:p>
                      </a:txBody>
                      <a:tcPr/>
                    </a:tc>
                    <a:tc>
                      <a:txBody>
                        <a:bodyPr/>
                        <a:lstStyle/>
                        <a:p>
                          <a:pPr marL="0" algn="ctr" defTabSz="914400" rtl="0" eaLnBrk="1" latinLnBrk="0" hangingPunct="1"/>
                          <a:r>
                            <a:rPr lang="en-US" dirty="0"/>
                            <a:t>DE || BC</a:t>
                          </a:r>
                        </a:p>
                      </a:txBody>
                      <a:tcPr/>
                    </a:tc>
                    <a:extLst>
                      <a:ext uri="{0D108BD9-81ED-4DB2-BD59-A6C34878D82A}">
                        <a16:rowId xmlns:a16="http://schemas.microsoft.com/office/drawing/2014/main" val="267730888"/>
                      </a:ext>
                    </a:extLst>
                  </a:tr>
                  <a:tr h="606806">
                    <a:tc>
                      <a:txBody>
                        <a:bodyPr/>
                        <a:lstStyle/>
                        <a:p>
                          <a:pPr algn="ctr" rtl="1"/>
                          <a:r>
                            <a:rPr lang="he-IL" b="1" dirty="0"/>
                            <a:t>הרחבה שנייה למשפט תאלס + הצבה + חישוב</a:t>
                          </a:r>
                          <a:endParaRPr lang="en-US" b="1" dirty="0"/>
                        </a:p>
                      </a:txBody>
                      <a:tcPr/>
                    </a:tc>
                    <a:tc>
                      <a:txBody>
                        <a:bodyPr/>
                        <a:lstStyle/>
                        <a:p>
                          <a:endParaRPr lang="en-US"/>
                        </a:p>
                      </a:txBody>
                      <a:tcPr>
                        <a:blipFill>
                          <a:blip r:embed="rId3"/>
                          <a:stretch>
                            <a:fillRect l="-118750" t="-372917" r="-658" b="-4167"/>
                          </a:stretch>
                        </a:blipFill>
                      </a:tcPr>
                    </a:tc>
                    <a:extLst>
                      <a:ext uri="{0D108BD9-81ED-4DB2-BD59-A6C34878D82A}">
                        <a16:rowId xmlns:a16="http://schemas.microsoft.com/office/drawing/2014/main" val="850800341"/>
                      </a:ext>
                    </a:extLst>
                  </a:tr>
                </a:tbl>
              </a:graphicData>
            </a:graphic>
          </p:graphicFrame>
        </mc:Fallback>
      </mc:AlternateContent>
    </p:spTree>
    <p:extLst>
      <p:ext uri="{BB962C8B-B14F-4D97-AF65-F5344CB8AC3E}">
        <p14:creationId xmlns:p14="http://schemas.microsoft.com/office/powerpoint/2010/main" val="2549447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1E37-DF77-12DF-C75A-3D243B769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F9440-7308-8658-5E58-689317BDA453}"/>
              </a:ext>
            </a:extLst>
          </p:cNvPr>
          <p:cNvSpPr>
            <a:spLocks noGrp="1"/>
          </p:cNvSpPr>
          <p:nvPr>
            <p:ph type="title"/>
          </p:nvPr>
        </p:nvSpPr>
        <p:spPr/>
        <p:txBody>
          <a:bodyPr>
            <a:normAutofit/>
          </a:bodyPr>
          <a:lstStyle/>
          <a:p>
            <a:pPr algn="r"/>
            <a:r>
              <a:rPr lang="he-IL" sz="2800" b="1" u="sng" dirty="0"/>
              <a:t>פרק: ״שאלות קצרות״, שאלה: 1, סוג שאלה: גיאומטריה וטריגונומטריה במישור</a:t>
            </a:r>
            <a:endParaRPr lang="en-US" sz="2800" b="1" u="sng" dirty="0"/>
          </a:p>
        </p:txBody>
      </p:sp>
      <p:sp>
        <p:nvSpPr>
          <p:cNvPr id="3" name="Content Placeholder 2">
            <a:extLst>
              <a:ext uri="{FF2B5EF4-FFF2-40B4-BE49-F238E27FC236}">
                <a16:creationId xmlns:a16="http://schemas.microsoft.com/office/drawing/2014/main" id="{1DCE395F-9FCD-5535-27C9-6C8E7B3E1B2F}"/>
              </a:ext>
            </a:extLst>
          </p:cNvPr>
          <p:cNvSpPr>
            <a:spLocks noGrp="1"/>
          </p:cNvSpPr>
          <p:nvPr>
            <p:ph idx="1"/>
          </p:nvPr>
        </p:nvSpPr>
        <p:spPr>
          <a:xfrm>
            <a:off x="838200" y="1825625"/>
            <a:ext cx="11137900" cy="4351338"/>
          </a:xfrm>
        </p:spPr>
        <p:txBody>
          <a:bodyPr>
            <a:normAutofit/>
          </a:bodyPr>
          <a:lstStyle/>
          <a:p>
            <a:pPr marL="0" indent="0" algn="r" defTabSz="914400" rtl="1" eaLnBrk="1" latinLnBrk="0" hangingPunct="1">
              <a:lnSpc>
                <a:spcPct val="90000"/>
              </a:lnSpc>
              <a:spcBef>
                <a:spcPts val="1000"/>
              </a:spcBef>
              <a:buNone/>
            </a:pPr>
            <a:r>
              <a:rPr lang="he-IL" dirty="0"/>
              <a:t>פתרון לסעיף (2):</a:t>
            </a:r>
            <a:endParaRPr lang="en-US" dirty="0"/>
          </a:p>
        </p:txBody>
      </p:sp>
      <mc:AlternateContent xmlns:mc="http://schemas.openxmlformats.org/markup-compatibility/2006" xmlns:a14="http://schemas.microsoft.com/office/drawing/2010/main">
        <mc:Choice Requires="a14">
          <p:graphicFrame>
            <p:nvGraphicFramePr>
              <p:cNvPr id="66" name="Table 65">
                <a:extLst>
                  <a:ext uri="{FF2B5EF4-FFF2-40B4-BE49-F238E27FC236}">
                    <a16:creationId xmlns:a16="http://schemas.microsoft.com/office/drawing/2014/main" id="{05F1C6AF-9BF2-387B-0840-67660E254775}"/>
                  </a:ext>
                </a:extLst>
              </p:cNvPr>
              <p:cNvGraphicFramePr>
                <a:graphicFrameLocks noGrp="1"/>
              </p:cNvGraphicFramePr>
              <p:nvPr>
                <p:extLst>
                  <p:ext uri="{D42A27DB-BD31-4B8C-83A1-F6EECF244321}">
                    <p14:modId xmlns:p14="http://schemas.microsoft.com/office/powerpoint/2010/main" val="3058433810"/>
                  </p:ext>
                </p:extLst>
              </p:nvPr>
            </p:nvGraphicFramePr>
            <p:xfrm>
              <a:off x="589280" y="2517934"/>
              <a:ext cx="11386820" cy="3760345"/>
            </p:xfrm>
            <a:graphic>
              <a:graphicData uri="http://schemas.openxmlformats.org/drawingml/2006/table">
                <a:tbl>
                  <a:tblPr firstRow="1" bandRow="1">
                    <a:tableStyleId>{5C22544A-7EE6-4342-B048-85BDC9FD1C3A}</a:tableStyleId>
                  </a:tblPr>
                  <a:tblGrid>
                    <a:gridCol w="7163191">
                      <a:extLst>
                        <a:ext uri="{9D8B030D-6E8A-4147-A177-3AD203B41FA5}">
                          <a16:colId xmlns:a16="http://schemas.microsoft.com/office/drawing/2014/main" val="2043494528"/>
                        </a:ext>
                      </a:extLst>
                    </a:gridCol>
                    <a:gridCol w="4223629">
                      <a:extLst>
                        <a:ext uri="{9D8B030D-6E8A-4147-A177-3AD203B41FA5}">
                          <a16:colId xmlns:a16="http://schemas.microsoft.com/office/drawing/2014/main" val="3802088943"/>
                        </a:ext>
                      </a:extLst>
                    </a:gridCol>
                  </a:tblGrid>
                  <a:tr h="370840">
                    <a:tc>
                      <a:txBody>
                        <a:bodyPr/>
                        <a:lstStyle/>
                        <a:p>
                          <a:pPr marL="0" algn="r" defTabSz="914400" rtl="1" eaLnBrk="1" latinLnBrk="0" hangingPunct="1"/>
                          <a:r>
                            <a:rPr lang="he-IL" dirty="0"/>
                            <a:t>נימוק</a:t>
                          </a:r>
                          <a:endParaRPr lang="en-US" dirty="0"/>
                        </a:p>
                      </a:txBody>
                      <a:tcPr/>
                    </a:tc>
                    <a:tc>
                      <a:txBody>
                        <a:bodyPr/>
                        <a:lstStyle/>
                        <a:p>
                          <a:pPr marL="0" algn="r" defTabSz="914400" rtl="1" eaLnBrk="1" latinLnBrk="0" hangingPunct="1"/>
                          <a:r>
                            <a:rPr lang="he-IL" dirty="0"/>
                            <a:t>טענה</a:t>
                          </a:r>
                          <a:endParaRPr lang="en-US" dirty="0"/>
                        </a:p>
                      </a:txBody>
                      <a:tcPr/>
                    </a:tc>
                    <a:extLst>
                      <a:ext uri="{0D108BD9-81ED-4DB2-BD59-A6C34878D82A}">
                        <a16:rowId xmlns:a16="http://schemas.microsoft.com/office/drawing/2014/main" val="1866950412"/>
                      </a:ext>
                    </a:extLst>
                  </a:tr>
                  <a:tr h="370840">
                    <a:tc>
                      <a:txBody>
                        <a:bodyPr/>
                        <a:lstStyle/>
                        <a:p>
                          <a:pPr marL="0" algn="r" defTabSz="914400" rtl="1" eaLnBrk="1" latinLnBrk="0" hangingPunct="1"/>
                          <a:r>
                            <a:rPr lang="he-IL" dirty="0"/>
                            <a:t>נתון, סכום המרחקים של הנקודה </a:t>
                          </a:r>
                          <a:r>
                            <a:rPr lang="en-US" dirty="0"/>
                            <a:t>O</a:t>
                          </a:r>
                          <a:r>
                            <a:rPr lang="he-IL" dirty="0"/>
                            <a:t> מקודקודי המשולש הוא 20.</a:t>
                          </a:r>
                          <a:endParaRPr lang="en-US" dirty="0"/>
                        </a:p>
                      </a:txBody>
                      <a:tcPr/>
                    </a:tc>
                    <a:tc>
                      <a:txBody>
                        <a:bodyPr/>
                        <a:lstStyle/>
                        <a:p>
                          <a:pPr marL="0" algn="ctr" defTabSz="914400" rtl="0" eaLnBrk="1" latinLnBrk="0" hangingPunct="1"/>
                          <a14:m>
                            <m:oMathPara xmlns:m="http://schemas.openxmlformats.org/officeDocument/2006/math">
                              <m:oMathParaPr>
                                <m:jc m:val="centerGroup"/>
                              </m:oMathParaPr>
                              <m:oMath xmlns:m="http://schemas.openxmlformats.org/officeDocument/2006/math">
                                <m:r>
                                  <a:rPr lang="en-US" b="0" i="1" baseline="0" smtClean="0">
                                    <a:latin typeface="Cambria Math" panose="02040503050406030204" pitchFamily="18" charset="0"/>
                                  </a:rPr>
                                  <m:t>𝑂𝐴</m:t>
                                </m:r>
                                <m:r>
                                  <a:rPr lang="he-IL" b="0" i="1" baseline="0" smtClean="0">
                                    <a:latin typeface="Cambria Math" panose="02040503050406030204" pitchFamily="18" charset="0"/>
                                  </a:rPr>
                                  <m:t>+</m:t>
                                </m:r>
                                <m:r>
                                  <a:rPr lang="en-US" b="0" i="1" baseline="0" smtClean="0">
                                    <a:latin typeface="Cambria Math" panose="02040503050406030204" pitchFamily="18" charset="0"/>
                                  </a:rPr>
                                  <m:t>𝑂𝐵</m:t>
                                </m:r>
                                <m:r>
                                  <a:rPr lang="en-US" b="0" i="1" baseline="0" smtClean="0">
                                    <a:latin typeface="Cambria Math" panose="02040503050406030204" pitchFamily="18" charset="0"/>
                                  </a:rPr>
                                  <m:t>+</m:t>
                                </m:r>
                                <m:r>
                                  <a:rPr lang="en-US" b="0" i="1" baseline="0" smtClean="0">
                                    <a:latin typeface="Cambria Math" panose="02040503050406030204" pitchFamily="18" charset="0"/>
                                  </a:rPr>
                                  <m:t>𝑂𝐶</m:t>
                                </m:r>
                                <m:r>
                                  <a:rPr lang="en-US" b="0" i="1" baseline="0" smtClean="0">
                                    <a:latin typeface="Cambria Math" panose="02040503050406030204" pitchFamily="18" charset="0"/>
                                  </a:rPr>
                                  <m:t>=20</m:t>
                                </m:r>
                              </m:oMath>
                            </m:oMathPara>
                          </a14:m>
                          <a:endParaRPr lang="en-US" b="0" baseline="0" dirty="0"/>
                        </a:p>
                      </a:txBody>
                      <a:tcPr/>
                    </a:tc>
                    <a:extLst>
                      <a:ext uri="{0D108BD9-81ED-4DB2-BD59-A6C34878D82A}">
                        <a16:rowId xmlns:a16="http://schemas.microsoft.com/office/drawing/2014/main" val="525137072"/>
                      </a:ext>
                    </a:extLst>
                  </a:tr>
                  <a:tr h="370840">
                    <a:tc>
                      <a:txBody>
                        <a:bodyPr/>
                        <a:lstStyle/>
                        <a:p>
                          <a:pPr marL="0" algn="r" defTabSz="914400" rtl="1" eaLnBrk="1" latinLnBrk="0" hangingPunct="1"/>
                          <a:r>
                            <a:rPr lang="he-IL" dirty="0"/>
                            <a:t>מיתר במעגל אשר עליו נשענת זווית היקפית ישרה הוא בהכרח קוטר במעגל.</a:t>
                          </a:r>
                          <a:endParaRPr lang="en-US" dirty="0"/>
                        </a:p>
                      </a:txBody>
                      <a:tcPr/>
                    </a:tc>
                    <a:tc>
                      <a:txBody>
                        <a:bodyPr/>
                        <a:lstStyle/>
                        <a:p>
                          <a:pPr marL="0" algn="ctr" defTabSz="914400" rtl="1" eaLnBrk="1" latinLnBrk="0" hangingPunct="1"/>
                          <a:r>
                            <a:rPr lang="en-US" b="0" baseline="0" dirty="0"/>
                            <a:t>OA</a:t>
                          </a:r>
                          <a:r>
                            <a:rPr lang="he-IL" b="0" baseline="0" dirty="0"/>
                            <a:t> קוטר המעגל החוסם את מרובע </a:t>
                          </a:r>
                          <a:r>
                            <a:rPr lang="en-US" b="0" baseline="0" dirty="0"/>
                            <a:t>AEOF</a:t>
                          </a:r>
                          <a:endParaRPr lang="en-US" baseline="0" dirty="0"/>
                        </a:p>
                      </a:txBody>
                      <a:tcPr/>
                    </a:tc>
                    <a:extLst>
                      <a:ext uri="{0D108BD9-81ED-4DB2-BD59-A6C34878D82A}">
                        <a16:rowId xmlns:a16="http://schemas.microsoft.com/office/drawing/2014/main" val="2632848104"/>
                      </a:ext>
                    </a:extLst>
                  </a:tr>
                  <a:tr h="370840">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he-IL" dirty="0"/>
                            <a:t>מיתר במעגל אשר עליו נשענת זווית היקפית ישרה הוא בהכרח קוטר במעגל.</a:t>
                          </a:r>
                          <a:endParaRPr lang="en-US"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b="0" baseline="0" dirty="0"/>
                            <a:t>OB</a:t>
                          </a:r>
                          <a:r>
                            <a:rPr lang="he-IL" b="0" baseline="0" dirty="0"/>
                            <a:t> קוטר המעגל החוסם את מרובע </a:t>
                          </a:r>
                          <a:r>
                            <a:rPr lang="en-US" b="0" baseline="0" dirty="0"/>
                            <a:t>BDOF</a:t>
                          </a:r>
                          <a:endParaRPr lang="en-US" baseline="0" dirty="0"/>
                        </a:p>
                      </a:txBody>
                      <a:tcPr/>
                    </a:tc>
                    <a:extLst>
                      <a:ext uri="{0D108BD9-81ED-4DB2-BD59-A6C34878D82A}">
                        <a16:rowId xmlns:a16="http://schemas.microsoft.com/office/drawing/2014/main" val="246928943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מיתר במעגל אשר עליו נשענת זווית היקפית ישרה הוא בהכרח קוטר במעגל.</a:t>
                          </a:r>
                          <a:endParaRPr lang="en-US"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b="0" baseline="0" dirty="0"/>
                            <a:t>OC</a:t>
                          </a:r>
                          <a:r>
                            <a:rPr lang="he-IL" b="0" baseline="0" dirty="0"/>
                            <a:t> קוטר המעגל החוסם את מרובע </a:t>
                          </a:r>
                          <a:r>
                            <a:rPr lang="en-US" b="0" baseline="0" dirty="0"/>
                            <a:t>CDOE</a:t>
                          </a:r>
                          <a:endParaRPr lang="en-US" baseline="0" dirty="0"/>
                        </a:p>
                      </a:txBody>
                      <a:tcPr/>
                    </a:tc>
                    <a:extLst>
                      <a:ext uri="{0D108BD9-81ED-4DB2-BD59-A6C34878D82A}">
                        <a16:rowId xmlns:a16="http://schemas.microsoft.com/office/drawing/2014/main" val="81032163"/>
                      </a:ext>
                    </a:extLst>
                  </a:tr>
                  <a:tr h="370840">
                    <a:tc>
                      <a:txBody>
                        <a:bodyPr/>
                        <a:lstStyle/>
                        <a:p>
                          <a:pPr marL="0" algn="just" defTabSz="914400" rtl="1" eaLnBrk="1" latinLnBrk="0" hangingPunct="1"/>
                          <a:r>
                            <a:rPr lang="he-IL" b="0" dirty="0"/>
                            <a:t>נוסחת היקף מעגל + רדיוס במעגל שווה למחצית הקוטר. </a:t>
                          </a:r>
                          <a:endParaRPr lang="en-US" b="0" dirty="0"/>
                        </a:p>
                      </a:txBody>
                      <a:tcPr/>
                    </a:tc>
                    <a:tc>
                      <a:txBody>
                        <a:bodyPr/>
                        <a:lstStyle/>
                        <a:p>
                          <a:pPr marL="0" algn="ctr" defTabSz="914400" rtl="0" eaLnBrk="1" latinLnBrk="0" hangingPunct="1"/>
                          <a14:m>
                            <m:oMathPara xmlns:m="http://schemas.openxmlformats.org/officeDocument/2006/math">
                              <m:oMathParaPr>
                                <m:jc m:val="centerGroup"/>
                              </m:oMathParaPr>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𝑃</m:t>
                                    </m:r>
                                  </m:e>
                                  <m:sub>
                                    <m:r>
                                      <a:rPr lang="en-US" b="0" i="1" baseline="0" smtClean="0">
                                        <a:latin typeface="Cambria Math" panose="02040503050406030204" pitchFamily="18" charset="0"/>
                                      </a:rPr>
                                      <m:t>𝐴𝐸𝑂𝐹</m:t>
                                    </m:r>
                                    <m:r>
                                      <a:rPr lang="he-IL" b="0" i="1" baseline="0" smtClean="0">
                                        <a:latin typeface="Cambria Math" panose="02040503050406030204" pitchFamily="18" charset="0"/>
                                      </a:rPr>
                                      <m:t> </m:t>
                                    </m:r>
                                    <m:r>
                                      <a:rPr lang="he-IL" b="0" i="1" baseline="0" smtClean="0">
                                        <a:latin typeface="Cambria Math" panose="02040503050406030204" pitchFamily="18" charset="0"/>
                                      </a:rPr>
                                      <m:t>מעגל</m:t>
                                    </m:r>
                                  </m:sub>
                                </m:sSub>
                                <m:r>
                                  <a:rPr lang="en-US" b="0" i="1" baseline="0" smtClean="0">
                                    <a:latin typeface="Cambria Math" panose="02040503050406030204" pitchFamily="18" charset="0"/>
                                  </a:rPr>
                                  <m:t>=2</m:t>
                                </m:r>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𝑅</m:t>
                                    </m:r>
                                  </m:e>
                                  <m:sub>
                                    <m:r>
                                      <a:rPr lang="en-US" b="0" i="1" baseline="0" smtClean="0">
                                        <a:latin typeface="Cambria Math" panose="02040503050406030204" pitchFamily="18" charset="0"/>
                                      </a:rPr>
                                      <m:t>1</m:t>
                                    </m:r>
                                  </m:sub>
                                </m:sSub>
                                <m:r>
                                  <a:rPr lang="en-US" b="0" i="1" baseline="0" smtClean="0">
                                    <a:latin typeface="Cambria Math" panose="02040503050406030204" pitchFamily="18" charset="0"/>
                                  </a:rPr>
                                  <m:t>⋅</m:t>
                                </m:r>
                                <m:r>
                                  <a:rPr lang="en-US" b="0" i="1" baseline="0" smtClean="0">
                                    <a:latin typeface="Cambria Math" panose="02040503050406030204" pitchFamily="18" charset="0"/>
                                  </a:rPr>
                                  <m:t>𝜋</m:t>
                                </m:r>
                                <m:r>
                                  <a:rPr lang="en-US" b="0" i="1" baseline="0" smtClean="0">
                                    <a:latin typeface="Cambria Math" panose="02040503050406030204" pitchFamily="18" charset="0"/>
                                  </a:rPr>
                                  <m:t>=</m:t>
                                </m:r>
                                <m:r>
                                  <a:rPr lang="en-US" b="0" i="1" baseline="0" smtClean="0">
                                    <a:latin typeface="Cambria Math" panose="02040503050406030204" pitchFamily="18" charset="0"/>
                                  </a:rPr>
                                  <m:t>𝑂𝐴</m:t>
                                </m:r>
                                <m:r>
                                  <a:rPr lang="en-US" b="0" i="1" baseline="0" smtClean="0">
                                    <a:latin typeface="Cambria Math" panose="02040503050406030204" pitchFamily="18" charset="0"/>
                                  </a:rPr>
                                  <m:t>⋅</m:t>
                                </m:r>
                                <m:r>
                                  <a:rPr lang="en-US" b="0" i="1" baseline="0" smtClean="0">
                                    <a:latin typeface="Cambria Math" panose="02040503050406030204" pitchFamily="18" charset="0"/>
                                  </a:rPr>
                                  <m:t>𝜋</m:t>
                                </m:r>
                              </m:oMath>
                            </m:oMathPara>
                          </a14:m>
                          <a:endParaRPr lang="en-US" b="0" baseline="0" dirty="0"/>
                        </a:p>
                      </a:txBody>
                      <a:tcPr/>
                    </a:tc>
                    <a:extLst>
                      <a:ext uri="{0D108BD9-81ED-4DB2-BD59-A6C34878D82A}">
                        <a16:rowId xmlns:a16="http://schemas.microsoft.com/office/drawing/2014/main" val="3299113557"/>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0" dirty="0"/>
                            <a:t>נוסחת היקף מעגל + רדיוס במעגל שווה למחצית הקוטר. </a:t>
                          </a:r>
                          <a:endParaRPr lang="en-US" b="0"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𝑃</m:t>
                                    </m:r>
                                  </m:e>
                                  <m:sub>
                                    <m:r>
                                      <a:rPr lang="en-US" b="0" i="1" baseline="0" smtClean="0">
                                        <a:latin typeface="Cambria Math" panose="02040503050406030204" pitchFamily="18" charset="0"/>
                                      </a:rPr>
                                      <m:t>𝐵𝐷𝑂𝐹</m:t>
                                    </m:r>
                                    <m:r>
                                      <a:rPr lang="he-IL" b="0" i="1" baseline="0" smtClean="0">
                                        <a:latin typeface="Cambria Math" panose="02040503050406030204" pitchFamily="18" charset="0"/>
                                      </a:rPr>
                                      <m:t> </m:t>
                                    </m:r>
                                    <m:r>
                                      <a:rPr lang="he-IL" b="0" i="1" baseline="0" smtClean="0">
                                        <a:latin typeface="Cambria Math" panose="02040503050406030204" pitchFamily="18" charset="0"/>
                                      </a:rPr>
                                      <m:t>מעגל</m:t>
                                    </m:r>
                                  </m:sub>
                                </m:sSub>
                                <m:r>
                                  <a:rPr lang="en-US" b="0" i="1" baseline="0" smtClean="0">
                                    <a:latin typeface="Cambria Math" panose="02040503050406030204" pitchFamily="18" charset="0"/>
                                  </a:rPr>
                                  <m:t>=2</m:t>
                                </m:r>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𝑅</m:t>
                                    </m:r>
                                  </m:e>
                                  <m:sub>
                                    <m:r>
                                      <a:rPr lang="en-US" b="0" i="1" baseline="0" smtClean="0">
                                        <a:latin typeface="Cambria Math" panose="02040503050406030204" pitchFamily="18" charset="0"/>
                                      </a:rPr>
                                      <m:t>2</m:t>
                                    </m:r>
                                  </m:sub>
                                </m:sSub>
                                <m:r>
                                  <a:rPr lang="en-US" b="0" i="1" baseline="0" smtClean="0">
                                    <a:latin typeface="Cambria Math" panose="02040503050406030204" pitchFamily="18" charset="0"/>
                                  </a:rPr>
                                  <m:t>⋅</m:t>
                                </m:r>
                                <m:r>
                                  <a:rPr lang="en-US" b="0" i="1" baseline="0" smtClean="0">
                                    <a:latin typeface="Cambria Math" panose="02040503050406030204" pitchFamily="18" charset="0"/>
                                  </a:rPr>
                                  <m:t>𝜋</m:t>
                                </m:r>
                                <m:r>
                                  <a:rPr lang="en-US" b="0" i="1" baseline="0" smtClean="0">
                                    <a:latin typeface="Cambria Math" panose="02040503050406030204" pitchFamily="18" charset="0"/>
                                  </a:rPr>
                                  <m:t>=</m:t>
                                </m:r>
                                <m:r>
                                  <a:rPr lang="en-US" b="0" i="1" baseline="0" smtClean="0">
                                    <a:latin typeface="Cambria Math" panose="02040503050406030204" pitchFamily="18" charset="0"/>
                                  </a:rPr>
                                  <m:t>𝑂𝐵</m:t>
                                </m:r>
                                <m:r>
                                  <a:rPr lang="en-US" b="0" i="1" baseline="0" smtClean="0">
                                    <a:latin typeface="Cambria Math" panose="02040503050406030204" pitchFamily="18" charset="0"/>
                                  </a:rPr>
                                  <m:t>⋅</m:t>
                                </m:r>
                                <m:r>
                                  <a:rPr lang="en-US" b="0" i="1" baseline="0" smtClean="0">
                                    <a:latin typeface="Cambria Math" panose="02040503050406030204" pitchFamily="18" charset="0"/>
                                  </a:rPr>
                                  <m:t>𝜋</m:t>
                                </m:r>
                              </m:oMath>
                            </m:oMathPara>
                          </a14:m>
                          <a:endParaRPr lang="en-US" b="0" baseline="0" dirty="0"/>
                        </a:p>
                      </a:txBody>
                      <a:tcPr/>
                    </a:tc>
                    <a:extLst>
                      <a:ext uri="{0D108BD9-81ED-4DB2-BD59-A6C34878D82A}">
                        <a16:rowId xmlns:a16="http://schemas.microsoft.com/office/drawing/2014/main" val="3255854461"/>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0" dirty="0"/>
                            <a:t>נוסחת היקף מעגל + רדיוס במעגל שווה למחצית הקוטר. </a:t>
                          </a:r>
                          <a:endParaRPr lang="en-US" b="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𝑃</m:t>
                                    </m:r>
                                  </m:e>
                                  <m:sub>
                                    <m:r>
                                      <a:rPr lang="en-US" b="0" i="1" baseline="0" smtClean="0">
                                        <a:latin typeface="Cambria Math" panose="02040503050406030204" pitchFamily="18" charset="0"/>
                                      </a:rPr>
                                      <m:t>𝐴𝐸𝑂𝐹</m:t>
                                    </m:r>
                                    <m:r>
                                      <a:rPr lang="he-IL" b="0" i="1" baseline="0" smtClean="0">
                                        <a:latin typeface="Cambria Math" panose="02040503050406030204" pitchFamily="18" charset="0"/>
                                      </a:rPr>
                                      <m:t> </m:t>
                                    </m:r>
                                    <m:r>
                                      <a:rPr lang="he-IL" b="0" i="1" baseline="0" smtClean="0">
                                        <a:latin typeface="Cambria Math" panose="02040503050406030204" pitchFamily="18" charset="0"/>
                                      </a:rPr>
                                      <m:t>מעגל</m:t>
                                    </m:r>
                                  </m:sub>
                                </m:sSub>
                                <m:r>
                                  <a:rPr lang="en-US" b="0" i="1" baseline="0" smtClean="0">
                                    <a:latin typeface="Cambria Math" panose="02040503050406030204" pitchFamily="18" charset="0"/>
                                  </a:rPr>
                                  <m:t>=2</m:t>
                                </m:r>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𝑅</m:t>
                                    </m:r>
                                  </m:e>
                                  <m:sub>
                                    <m:r>
                                      <a:rPr lang="en-US" b="0" i="1" baseline="0" smtClean="0">
                                        <a:latin typeface="Cambria Math" panose="02040503050406030204" pitchFamily="18" charset="0"/>
                                      </a:rPr>
                                      <m:t>3</m:t>
                                    </m:r>
                                  </m:sub>
                                </m:sSub>
                                <m:r>
                                  <a:rPr lang="en-US" b="0" i="1" baseline="0" smtClean="0">
                                    <a:latin typeface="Cambria Math" panose="02040503050406030204" pitchFamily="18" charset="0"/>
                                  </a:rPr>
                                  <m:t>⋅</m:t>
                                </m:r>
                                <m:r>
                                  <a:rPr lang="en-US" b="0" i="1" baseline="0" smtClean="0">
                                    <a:latin typeface="Cambria Math" panose="02040503050406030204" pitchFamily="18" charset="0"/>
                                  </a:rPr>
                                  <m:t>𝜋</m:t>
                                </m:r>
                                <m:r>
                                  <a:rPr lang="en-US" b="0" i="1" baseline="0" smtClean="0">
                                    <a:latin typeface="Cambria Math" panose="02040503050406030204" pitchFamily="18" charset="0"/>
                                  </a:rPr>
                                  <m:t>=</m:t>
                                </m:r>
                                <m:r>
                                  <a:rPr lang="en-US" b="0" i="1" baseline="0" smtClean="0">
                                    <a:latin typeface="Cambria Math" panose="02040503050406030204" pitchFamily="18" charset="0"/>
                                  </a:rPr>
                                  <m:t>𝑂𝐶</m:t>
                                </m:r>
                                <m:r>
                                  <a:rPr lang="en-US" b="0" i="1" baseline="0" smtClean="0">
                                    <a:latin typeface="Cambria Math" panose="02040503050406030204" pitchFamily="18" charset="0"/>
                                  </a:rPr>
                                  <m:t>⋅</m:t>
                                </m:r>
                                <m:r>
                                  <a:rPr lang="en-US" b="0" i="1" baseline="0" smtClean="0">
                                    <a:latin typeface="Cambria Math" panose="02040503050406030204" pitchFamily="18" charset="0"/>
                                  </a:rPr>
                                  <m:t>𝜋</m:t>
                                </m:r>
                              </m:oMath>
                            </m:oMathPara>
                          </a14:m>
                          <a:endParaRPr lang="en-US" b="0" baseline="0" dirty="0"/>
                        </a:p>
                      </a:txBody>
                      <a:tcPr/>
                    </a:tc>
                    <a:extLst>
                      <a:ext uri="{0D108BD9-81ED-4DB2-BD59-A6C34878D82A}">
                        <a16:rowId xmlns:a16="http://schemas.microsoft.com/office/drawing/2014/main" val="1313126278"/>
                      </a:ext>
                    </a:extLst>
                  </a:tr>
                  <a:tr h="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סכום היקפים + הצבה + חישוב. (</a:t>
                          </a:r>
                          <a:r>
                            <a:rPr lang="he-IL" b="1" dirty="0" err="1"/>
                            <a:t>מ.ש.ל</a:t>
                          </a:r>
                          <a:r>
                            <a:rPr lang="he-IL" b="1" dirty="0"/>
                            <a:t> 2)</a:t>
                          </a:r>
                          <a:endParaRPr lang="en-US" b="1"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lang="en-US" b="1" i="1" baseline="0" smtClean="0">
                                        <a:latin typeface="Cambria Math" panose="02040503050406030204" pitchFamily="18" charset="0"/>
                                      </a:rPr>
                                    </m:ctrlPr>
                                  </m:sSubPr>
                                  <m:e>
                                    <m:r>
                                      <a:rPr lang="en-US" b="1" i="1" baseline="0" smtClean="0">
                                        <a:latin typeface="Cambria Math" panose="02040503050406030204" pitchFamily="18" charset="0"/>
                                      </a:rPr>
                                      <m:t>𝑺</m:t>
                                    </m:r>
                                  </m:e>
                                  <m:sub>
                                    <m:r>
                                      <a:rPr lang="en-US" b="1" i="1" baseline="0" smtClean="0">
                                        <a:latin typeface="Cambria Math" panose="02040503050406030204" pitchFamily="18" charset="0"/>
                                      </a:rPr>
                                      <m:t>𝑷</m:t>
                                    </m:r>
                                  </m:sub>
                                </m:sSub>
                                <m:r>
                                  <a:rPr lang="en-US" b="1" i="1" baseline="0" smtClean="0">
                                    <a:latin typeface="Cambria Math" panose="02040503050406030204" pitchFamily="18" charset="0"/>
                                  </a:rPr>
                                  <m:t>=</m:t>
                                </m:r>
                                <m:r>
                                  <a:rPr lang="en-US" b="1" i="1" baseline="0" smtClean="0">
                                    <a:latin typeface="Cambria Math" panose="02040503050406030204" pitchFamily="18" charset="0"/>
                                  </a:rPr>
                                  <m:t>𝑶𝑨</m:t>
                                </m:r>
                                <m:r>
                                  <a:rPr lang="en-US" b="1" i="1" baseline="0" smtClean="0">
                                    <a:latin typeface="Cambria Math" panose="02040503050406030204" pitchFamily="18" charset="0"/>
                                  </a:rPr>
                                  <m:t>⋅</m:t>
                                </m:r>
                                <m:r>
                                  <a:rPr lang="en-US" b="1" i="1" baseline="0" smtClean="0">
                                    <a:latin typeface="Cambria Math" panose="02040503050406030204" pitchFamily="18" charset="0"/>
                                  </a:rPr>
                                  <m:t>𝝅</m:t>
                                </m:r>
                                <m:r>
                                  <a:rPr lang="en-US" b="1" i="1" baseline="0" smtClean="0">
                                    <a:latin typeface="Cambria Math" panose="02040503050406030204" pitchFamily="18" charset="0"/>
                                  </a:rPr>
                                  <m:t>+</m:t>
                                </m:r>
                                <m:r>
                                  <a:rPr lang="en-US" b="1" i="1" baseline="0" smtClean="0">
                                    <a:latin typeface="Cambria Math" panose="02040503050406030204" pitchFamily="18" charset="0"/>
                                  </a:rPr>
                                  <m:t>𝑶𝑩</m:t>
                                </m:r>
                                <m:r>
                                  <a:rPr lang="en-US" b="1" i="1" baseline="0" smtClean="0">
                                    <a:latin typeface="Cambria Math" panose="02040503050406030204" pitchFamily="18" charset="0"/>
                                  </a:rPr>
                                  <m:t>⋅</m:t>
                                </m:r>
                                <m:r>
                                  <a:rPr lang="en-US" b="1" i="1" baseline="0" smtClean="0">
                                    <a:latin typeface="Cambria Math" panose="02040503050406030204" pitchFamily="18" charset="0"/>
                                  </a:rPr>
                                  <m:t>𝝅</m:t>
                                </m:r>
                                <m:r>
                                  <a:rPr lang="en-US" b="1" i="1" baseline="0" smtClean="0">
                                    <a:latin typeface="Cambria Math" panose="02040503050406030204" pitchFamily="18" charset="0"/>
                                  </a:rPr>
                                  <m:t>+</m:t>
                                </m:r>
                                <m:r>
                                  <a:rPr lang="en-US" b="1" i="1" baseline="0" smtClean="0">
                                    <a:latin typeface="Cambria Math" panose="02040503050406030204" pitchFamily="18" charset="0"/>
                                  </a:rPr>
                                  <m:t>𝑶𝑪</m:t>
                                </m:r>
                                <m:r>
                                  <a:rPr lang="en-US" b="1" i="1" baseline="0" smtClean="0">
                                    <a:latin typeface="Cambria Math" panose="02040503050406030204" pitchFamily="18" charset="0"/>
                                  </a:rPr>
                                  <m:t>⋅</m:t>
                                </m:r>
                                <m:r>
                                  <a:rPr lang="en-US" b="1" i="1" baseline="0" smtClean="0">
                                    <a:latin typeface="Cambria Math" panose="02040503050406030204" pitchFamily="18" charset="0"/>
                                  </a:rPr>
                                  <m:t>𝝅</m:t>
                                </m:r>
                                <m:r>
                                  <a:rPr lang="en-US" b="1" i="1" baseline="0" smtClean="0">
                                    <a:latin typeface="Cambria Math" panose="02040503050406030204" pitchFamily="18" charset="0"/>
                                  </a:rPr>
                                  <m:t>=</m:t>
                                </m:r>
                                <m:r>
                                  <a:rPr lang="en-US" b="1" i="1" baseline="0" smtClean="0">
                                    <a:latin typeface="Cambria Math" panose="02040503050406030204" pitchFamily="18" charset="0"/>
                                  </a:rPr>
                                  <m:t>𝝅</m:t>
                                </m:r>
                                <m:d>
                                  <m:dPr>
                                    <m:ctrlPr>
                                      <a:rPr lang="en-US" b="1" i="1" baseline="0" smtClean="0">
                                        <a:latin typeface="Cambria Math" panose="02040503050406030204" pitchFamily="18" charset="0"/>
                                      </a:rPr>
                                    </m:ctrlPr>
                                  </m:dPr>
                                  <m:e>
                                    <m:r>
                                      <a:rPr lang="en-US" b="1" i="1" baseline="0" smtClean="0">
                                        <a:latin typeface="Cambria Math" panose="02040503050406030204" pitchFamily="18" charset="0"/>
                                      </a:rPr>
                                      <m:t>𝑶𝑨</m:t>
                                    </m:r>
                                    <m:r>
                                      <a:rPr lang="en-US" b="1" i="1" baseline="0" smtClean="0">
                                        <a:latin typeface="Cambria Math" panose="02040503050406030204" pitchFamily="18" charset="0"/>
                                      </a:rPr>
                                      <m:t>+</m:t>
                                    </m:r>
                                    <m:r>
                                      <a:rPr lang="en-US" b="1" i="1" baseline="0" smtClean="0">
                                        <a:latin typeface="Cambria Math" panose="02040503050406030204" pitchFamily="18" charset="0"/>
                                      </a:rPr>
                                      <m:t>𝑶𝑩</m:t>
                                    </m:r>
                                    <m:r>
                                      <a:rPr lang="en-US" b="1" i="1" baseline="0" smtClean="0">
                                        <a:latin typeface="Cambria Math" panose="02040503050406030204" pitchFamily="18" charset="0"/>
                                      </a:rPr>
                                      <m:t>+</m:t>
                                    </m:r>
                                    <m:r>
                                      <a:rPr lang="en-US" b="1" i="1" baseline="0" smtClean="0">
                                        <a:latin typeface="Cambria Math" panose="02040503050406030204" pitchFamily="18" charset="0"/>
                                      </a:rPr>
                                      <m:t>𝑶𝑪</m:t>
                                    </m:r>
                                  </m:e>
                                </m:d>
                                <m:r>
                                  <a:rPr lang="en-US" b="1" i="1" baseline="0" smtClean="0">
                                    <a:latin typeface="Cambria Math" panose="02040503050406030204" pitchFamily="18" charset="0"/>
                                  </a:rPr>
                                  <m:t>=</m:t>
                                </m:r>
                                <m:r>
                                  <a:rPr lang="en-US" b="1" i="1" baseline="0" smtClean="0">
                                    <a:latin typeface="Cambria Math" panose="02040503050406030204" pitchFamily="18" charset="0"/>
                                  </a:rPr>
                                  <m:t>𝟐𝟎</m:t>
                                </m:r>
                                <m:r>
                                  <a:rPr lang="en-US" b="1" i="1" baseline="0" smtClean="0">
                                    <a:latin typeface="Cambria Math" panose="02040503050406030204" pitchFamily="18" charset="0"/>
                                  </a:rPr>
                                  <m:t>𝝅</m:t>
                                </m:r>
                              </m:oMath>
                            </m:oMathPara>
                          </a14:m>
                          <a:endParaRPr lang="en-US" b="1" baseline="0" dirty="0"/>
                        </a:p>
                      </a:txBody>
                      <a:tcPr/>
                    </a:tc>
                    <a:extLst>
                      <a:ext uri="{0D108BD9-81ED-4DB2-BD59-A6C34878D82A}">
                        <a16:rowId xmlns:a16="http://schemas.microsoft.com/office/drawing/2014/main" val="3165884768"/>
                      </a:ext>
                    </a:extLst>
                  </a:tr>
                </a:tbl>
              </a:graphicData>
            </a:graphic>
          </p:graphicFrame>
        </mc:Choice>
        <mc:Fallback xmlns="">
          <p:graphicFrame>
            <p:nvGraphicFramePr>
              <p:cNvPr id="66" name="Table 65">
                <a:extLst>
                  <a:ext uri="{FF2B5EF4-FFF2-40B4-BE49-F238E27FC236}">
                    <a16:creationId xmlns:a16="http://schemas.microsoft.com/office/drawing/2014/main" id="{05F1C6AF-9BF2-387B-0840-67660E254775}"/>
                  </a:ext>
                </a:extLst>
              </p:cNvPr>
              <p:cNvGraphicFramePr>
                <a:graphicFrameLocks noGrp="1"/>
              </p:cNvGraphicFramePr>
              <p:nvPr>
                <p:extLst>
                  <p:ext uri="{D42A27DB-BD31-4B8C-83A1-F6EECF244321}">
                    <p14:modId xmlns:p14="http://schemas.microsoft.com/office/powerpoint/2010/main" val="3058433810"/>
                  </p:ext>
                </p:extLst>
              </p:nvPr>
            </p:nvGraphicFramePr>
            <p:xfrm>
              <a:off x="589280" y="2517934"/>
              <a:ext cx="11386820" cy="3760345"/>
            </p:xfrm>
            <a:graphic>
              <a:graphicData uri="http://schemas.openxmlformats.org/drawingml/2006/table">
                <a:tbl>
                  <a:tblPr firstRow="1" bandRow="1">
                    <a:tableStyleId>{5C22544A-7EE6-4342-B048-85BDC9FD1C3A}</a:tableStyleId>
                  </a:tblPr>
                  <a:tblGrid>
                    <a:gridCol w="7163191">
                      <a:extLst>
                        <a:ext uri="{9D8B030D-6E8A-4147-A177-3AD203B41FA5}">
                          <a16:colId xmlns:a16="http://schemas.microsoft.com/office/drawing/2014/main" val="2043494528"/>
                        </a:ext>
                      </a:extLst>
                    </a:gridCol>
                    <a:gridCol w="4223629">
                      <a:extLst>
                        <a:ext uri="{9D8B030D-6E8A-4147-A177-3AD203B41FA5}">
                          <a16:colId xmlns:a16="http://schemas.microsoft.com/office/drawing/2014/main" val="3802088943"/>
                        </a:ext>
                      </a:extLst>
                    </a:gridCol>
                  </a:tblGrid>
                  <a:tr h="370840">
                    <a:tc>
                      <a:txBody>
                        <a:bodyPr/>
                        <a:lstStyle/>
                        <a:p>
                          <a:pPr marL="0" algn="r" defTabSz="914400" rtl="1" eaLnBrk="1" latinLnBrk="0" hangingPunct="1"/>
                          <a:r>
                            <a:rPr lang="he-IL" dirty="0"/>
                            <a:t>נימוק</a:t>
                          </a:r>
                          <a:endParaRPr lang="en-US" dirty="0"/>
                        </a:p>
                      </a:txBody>
                      <a:tcPr/>
                    </a:tc>
                    <a:tc>
                      <a:txBody>
                        <a:bodyPr/>
                        <a:lstStyle/>
                        <a:p>
                          <a:pPr marL="0" algn="r" defTabSz="914400" rtl="1" eaLnBrk="1" latinLnBrk="0" hangingPunct="1"/>
                          <a:r>
                            <a:rPr lang="he-IL" dirty="0"/>
                            <a:t>טענה</a:t>
                          </a:r>
                          <a:endParaRPr lang="en-US" dirty="0"/>
                        </a:p>
                      </a:txBody>
                      <a:tcPr/>
                    </a:tc>
                    <a:extLst>
                      <a:ext uri="{0D108BD9-81ED-4DB2-BD59-A6C34878D82A}">
                        <a16:rowId xmlns:a16="http://schemas.microsoft.com/office/drawing/2014/main" val="1866950412"/>
                      </a:ext>
                    </a:extLst>
                  </a:tr>
                  <a:tr h="370840">
                    <a:tc>
                      <a:txBody>
                        <a:bodyPr/>
                        <a:lstStyle/>
                        <a:p>
                          <a:pPr marL="0" algn="r" defTabSz="914400" rtl="1" eaLnBrk="1" latinLnBrk="0" hangingPunct="1"/>
                          <a:r>
                            <a:rPr lang="he-IL" dirty="0"/>
                            <a:t>נתון, סכום המרחקים של הנקודה </a:t>
                          </a:r>
                          <a:r>
                            <a:rPr lang="en-US" dirty="0"/>
                            <a:t>O</a:t>
                          </a:r>
                          <a:r>
                            <a:rPr lang="he-IL" dirty="0"/>
                            <a:t> מקודקודי המשולש הוא 20.</a:t>
                          </a:r>
                          <a:endParaRPr lang="en-US" dirty="0"/>
                        </a:p>
                      </a:txBody>
                      <a:tcPr/>
                    </a:tc>
                    <a:tc>
                      <a:txBody>
                        <a:bodyPr/>
                        <a:lstStyle/>
                        <a:p>
                          <a:endParaRPr lang="en-US"/>
                        </a:p>
                      </a:txBody>
                      <a:tcPr>
                        <a:blipFill>
                          <a:blip r:embed="rId3"/>
                          <a:stretch>
                            <a:fillRect l="-169670" t="-106667" r="-901" b="-796667"/>
                          </a:stretch>
                        </a:blipFill>
                      </a:tcPr>
                    </a:tc>
                    <a:extLst>
                      <a:ext uri="{0D108BD9-81ED-4DB2-BD59-A6C34878D82A}">
                        <a16:rowId xmlns:a16="http://schemas.microsoft.com/office/drawing/2014/main" val="525137072"/>
                      </a:ext>
                    </a:extLst>
                  </a:tr>
                  <a:tr h="370840">
                    <a:tc>
                      <a:txBody>
                        <a:bodyPr/>
                        <a:lstStyle/>
                        <a:p>
                          <a:pPr marL="0" algn="r" defTabSz="914400" rtl="1" eaLnBrk="1" latinLnBrk="0" hangingPunct="1"/>
                          <a:r>
                            <a:rPr lang="he-IL" dirty="0"/>
                            <a:t>מיתר במעגל אשר עליו נשענת זווית היקפית ישרה הוא בהכרח קוטר במעגל.</a:t>
                          </a:r>
                          <a:endParaRPr lang="en-US" dirty="0"/>
                        </a:p>
                      </a:txBody>
                      <a:tcPr/>
                    </a:tc>
                    <a:tc>
                      <a:txBody>
                        <a:bodyPr/>
                        <a:lstStyle/>
                        <a:p>
                          <a:pPr marL="0" algn="ctr" defTabSz="914400" rtl="1" eaLnBrk="1" latinLnBrk="0" hangingPunct="1"/>
                          <a:r>
                            <a:rPr lang="en-US" b="0" baseline="0" dirty="0"/>
                            <a:t>OA</a:t>
                          </a:r>
                          <a:r>
                            <a:rPr lang="he-IL" b="0" baseline="0" dirty="0"/>
                            <a:t> קוטר המעגל החוסם את מרובע </a:t>
                          </a:r>
                          <a:r>
                            <a:rPr lang="en-US" b="0" baseline="0" dirty="0"/>
                            <a:t>AEOF</a:t>
                          </a:r>
                          <a:endParaRPr lang="en-US" baseline="0" dirty="0"/>
                        </a:p>
                      </a:txBody>
                      <a:tcPr/>
                    </a:tc>
                    <a:extLst>
                      <a:ext uri="{0D108BD9-81ED-4DB2-BD59-A6C34878D82A}">
                        <a16:rowId xmlns:a16="http://schemas.microsoft.com/office/drawing/2014/main" val="2632848104"/>
                      </a:ext>
                    </a:extLst>
                  </a:tr>
                  <a:tr h="370840">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he-IL" dirty="0"/>
                            <a:t>מיתר במעגל אשר עליו נשענת זווית היקפית ישרה הוא בהכרח קוטר במעגל.</a:t>
                          </a:r>
                          <a:endParaRPr lang="en-US"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b="0" baseline="0" dirty="0"/>
                            <a:t>OB</a:t>
                          </a:r>
                          <a:r>
                            <a:rPr lang="he-IL" b="0" baseline="0" dirty="0"/>
                            <a:t> קוטר המעגל החוסם את מרובע </a:t>
                          </a:r>
                          <a:r>
                            <a:rPr lang="en-US" b="0" baseline="0" dirty="0"/>
                            <a:t>BDOF</a:t>
                          </a:r>
                          <a:endParaRPr lang="en-US" baseline="0" dirty="0"/>
                        </a:p>
                      </a:txBody>
                      <a:tcPr/>
                    </a:tc>
                    <a:extLst>
                      <a:ext uri="{0D108BD9-81ED-4DB2-BD59-A6C34878D82A}">
                        <a16:rowId xmlns:a16="http://schemas.microsoft.com/office/drawing/2014/main" val="246928943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מיתר במעגל אשר עליו נשענת זווית היקפית ישרה הוא בהכרח קוטר במעגל.</a:t>
                          </a:r>
                          <a:endParaRPr lang="en-US"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b="0" baseline="0" dirty="0"/>
                            <a:t>OC</a:t>
                          </a:r>
                          <a:r>
                            <a:rPr lang="he-IL" b="0" baseline="0" dirty="0"/>
                            <a:t> קוטר המעגל החוסם את מרובע </a:t>
                          </a:r>
                          <a:r>
                            <a:rPr lang="en-US" b="0" baseline="0" dirty="0"/>
                            <a:t>CDOE</a:t>
                          </a:r>
                          <a:endParaRPr lang="en-US" baseline="0" dirty="0"/>
                        </a:p>
                      </a:txBody>
                      <a:tcPr/>
                    </a:tc>
                    <a:extLst>
                      <a:ext uri="{0D108BD9-81ED-4DB2-BD59-A6C34878D82A}">
                        <a16:rowId xmlns:a16="http://schemas.microsoft.com/office/drawing/2014/main" val="81032163"/>
                      </a:ext>
                    </a:extLst>
                  </a:tr>
                  <a:tr h="424117">
                    <a:tc>
                      <a:txBody>
                        <a:bodyPr/>
                        <a:lstStyle/>
                        <a:p>
                          <a:pPr marL="0" algn="just" defTabSz="914400" rtl="1" eaLnBrk="1" latinLnBrk="0" hangingPunct="1"/>
                          <a:r>
                            <a:rPr lang="he-IL" b="0" dirty="0"/>
                            <a:t>נוסחת היקף מעגל + רדיוס במעגל שווה למחצית הקוטר. </a:t>
                          </a:r>
                          <a:endParaRPr lang="en-US" b="0" dirty="0"/>
                        </a:p>
                      </a:txBody>
                      <a:tcPr/>
                    </a:tc>
                    <a:tc>
                      <a:txBody>
                        <a:bodyPr/>
                        <a:lstStyle/>
                        <a:p>
                          <a:endParaRPr lang="en-US"/>
                        </a:p>
                      </a:txBody>
                      <a:tcPr>
                        <a:blipFill>
                          <a:blip r:embed="rId3"/>
                          <a:stretch>
                            <a:fillRect l="-169670" t="-438235" r="-901" b="-347059"/>
                          </a:stretch>
                        </a:blipFill>
                      </a:tcPr>
                    </a:tc>
                    <a:extLst>
                      <a:ext uri="{0D108BD9-81ED-4DB2-BD59-A6C34878D82A}">
                        <a16:rowId xmlns:a16="http://schemas.microsoft.com/office/drawing/2014/main" val="3299113557"/>
                      </a:ext>
                    </a:extLst>
                  </a:tr>
                  <a:tr h="42411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0" dirty="0"/>
                            <a:t>נוסחת היקף מעגל + רדיוס במעגל שווה למחצית הקוטר. </a:t>
                          </a:r>
                          <a:endParaRPr lang="en-US" b="0" dirty="0"/>
                        </a:p>
                      </a:txBody>
                      <a:tcPr/>
                    </a:tc>
                    <a:tc>
                      <a:txBody>
                        <a:bodyPr/>
                        <a:lstStyle/>
                        <a:p>
                          <a:endParaRPr lang="en-US"/>
                        </a:p>
                      </a:txBody>
                      <a:tcPr>
                        <a:blipFill>
                          <a:blip r:embed="rId3"/>
                          <a:stretch>
                            <a:fillRect l="-169670" t="-554545" r="-901" b="-257576"/>
                          </a:stretch>
                        </a:blipFill>
                      </a:tcPr>
                    </a:tc>
                    <a:extLst>
                      <a:ext uri="{0D108BD9-81ED-4DB2-BD59-A6C34878D82A}">
                        <a16:rowId xmlns:a16="http://schemas.microsoft.com/office/drawing/2014/main" val="3255854461"/>
                      </a:ext>
                    </a:extLst>
                  </a:tr>
                  <a:tr h="42411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0" dirty="0"/>
                            <a:t>נוסחת היקף מעגל + רדיוס במעגל שווה למחצית הקוטר. </a:t>
                          </a:r>
                          <a:endParaRPr lang="en-US" b="0" dirty="0"/>
                        </a:p>
                      </a:txBody>
                      <a:tcPr/>
                    </a:tc>
                    <a:tc>
                      <a:txBody>
                        <a:bodyPr/>
                        <a:lstStyle/>
                        <a:p>
                          <a:endParaRPr lang="en-US"/>
                        </a:p>
                      </a:txBody>
                      <a:tcPr>
                        <a:blipFill>
                          <a:blip r:embed="rId3"/>
                          <a:stretch>
                            <a:fillRect l="-169670" t="-635294" r="-901" b="-150000"/>
                          </a:stretch>
                        </a:blipFill>
                      </a:tcPr>
                    </a:tc>
                    <a:extLst>
                      <a:ext uri="{0D108BD9-81ED-4DB2-BD59-A6C34878D82A}">
                        <a16:rowId xmlns:a16="http://schemas.microsoft.com/office/drawing/2014/main" val="1313126278"/>
                      </a:ext>
                    </a:extLst>
                  </a:tr>
                  <a:tr h="633794">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סכום היקפים + הצבה + חישוב. (</a:t>
                          </a:r>
                          <a:r>
                            <a:rPr lang="he-IL" b="1" dirty="0" err="1"/>
                            <a:t>מ.ש.ל</a:t>
                          </a:r>
                          <a:r>
                            <a:rPr lang="he-IL" b="1" dirty="0"/>
                            <a:t> 2)</a:t>
                          </a:r>
                          <a:endParaRPr lang="en-US" b="1" dirty="0"/>
                        </a:p>
                      </a:txBody>
                      <a:tcPr/>
                    </a:tc>
                    <a:tc>
                      <a:txBody>
                        <a:bodyPr/>
                        <a:lstStyle/>
                        <a:p>
                          <a:endParaRPr lang="en-US"/>
                        </a:p>
                      </a:txBody>
                      <a:tcPr>
                        <a:blipFill>
                          <a:blip r:embed="rId3"/>
                          <a:stretch>
                            <a:fillRect l="-169670" t="-500000" r="-901" b="-2000"/>
                          </a:stretch>
                        </a:blipFill>
                      </a:tcPr>
                    </a:tc>
                    <a:extLst>
                      <a:ext uri="{0D108BD9-81ED-4DB2-BD59-A6C34878D82A}">
                        <a16:rowId xmlns:a16="http://schemas.microsoft.com/office/drawing/2014/main" val="3165884768"/>
                      </a:ext>
                    </a:extLst>
                  </a:tr>
                </a:tbl>
              </a:graphicData>
            </a:graphic>
          </p:graphicFrame>
        </mc:Fallback>
      </mc:AlternateContent>
    </p:spTree>
    <p:extLst>
      <p:ext uri="{BB962C8B-B14F-4D97-AF65-F5344CB8AC3E}">
        <p14:creationId xmlns:p14="http://schemas.microsoft.com/office/powerpoint/2010/main" val="16391486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4DB88-4975-1D61-E06E-291C7EC104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C264E-E2D9-76F1-D7E1-41770988EB53}"/>
              </a:ext>
            </a:extLst>
          </p:cNvPr>
          <p:cNvSpPr>
            <a:spLocks noGrp="1"/>
          </p:cNvSpPr>
          <p:nvPr>
            <p:ph type="title"/>
          </p:nvPr>
        </p:nvSpPr>
        <p:spPr/>
        <p:txBody>
          <a:bodyPr>
            <a:normAutofit/>
          </a:bodyPr>
          <a:lstStyle/>
          <a:p>
            <a:pPr algn="ctr" rtl="1"/>
            <a:r>
              <a:rPr lang="he-IL" sz="2800" b="1" u="sng" dirty="0"/>
              <a:t>פרק: ״גיאומטריה וטריגונומטריה במישור״, שאלה: 4 סוג שאלה: גיאומטריה</a:t>
            </a:r>
            <a:endParaRPr lang="en-US" sz="2800" dirty="0"/>
          </a:p>
        </p:txBody>
      </p:sp>
      <p:sp>
        <p:nvSpPr>
          <p:cNvPr id="3" name="Content Placeholder 2">
            <a:extLst>
              <a:ext uri="{FF2B5EF4-FFF2-40B4-BE49-F238E27FC236}">
                <a16:creationId xmlns:a16="http://schemas.microsoft.com/office/drawing/2014/main" id="{F09ACFF0-10D7-6731-7E15-AAC538CBE255}"/>
              </a:ext>
            </a:extLst>
          </p:cNvPr>
          <p:cNvSpPr>
            <a:spLocks noGrp="1"/>
          </p:cNvSpPr>
          <p:nvPr>
            <p:ph idx="1"/>
          </p:nvPr>
        </p:nvSpPr>
        <p:spPr>
          <a:xfrm>
            <a:off x="0" y="1468582"/>
            <a:ext cx="12191999" cy="5389418"/>
          </a:xfrm>
        </p:spPr>
        <p:txBody>
          <a:bodyPr>
            <a:normAutofit/>
          </a:bodyPr>
          <a:lstStyle/>
          <a:p>
            <a:pPr marL="0" indent="0" algn="r" defTabSz="914400" rtl="1" eaLnBrk="1" latinLnBrk="0" hangingPunct="1">
              <a:lnSpc>
                <a:spcPct val="90000"/>
              </a:lnSpc>
              <a:spcBef>
                <a:spcPts val="1000"/>
              </a:spcBef>
              <a:buNone/>
            </a:pPr>
            <a:r>
              <a:rPr lang="he-IL" dirty="0"/>
              <a:t>פתרון סעיף ג׳:</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58B7A6F-5E41-B948-878D-066AEC9BDFFE}"/>
                  </a:ext>
                </a:extLst>
              </p:cNvPr>
              <p:cNvGraphicFramePr>
                <a:graphicFrameLocks noGrp="1"/>
              </p:cNvGraphicFramePr>
              <p:nvPr>
                <p:extLst>
                  <p:ext uri="{D42A27DB-BD31-4B8C-83A1-F6EECF244321}">
                    <p14:modId xmlns:p14="http://schemas.microsoft.com/office/powerpoint/2010/main" val="217070660"/>
                  </p:ext>
                </p:extLst>
              </p:nvPr>
            </p:nvGraphicFramePr>
            <p:xfrm>
              <a:off x="756556" y="2135664"/>
              <a:ext cx="10678886" cy="3936683"/>
            </p:xfrm>
            <a:graphic>
              <a:graphicData uri="http://schemas.openxmlformats.org/drawingml/2006/table">
                <a:tbl>
                  <a:tblPr firstRow="1" bandRow="1">
                    <a:tableStyleId>{5C22544A-7EE6-4342-B048-85BDC9FD1C3A}</a:tableStyleId>
                  </a:tblPr>
                  <a:tblGrid>
                    <a:gridCol w="5698673">
                      <a:extLst>
                        <a:ext uri="{9D8B030D-6E8A-4147-A177-3AD203B41FA5}">
                          <a16:colId xmlns:a16="http://schemas.microsoft.com/office/drawing/2014/main" val="2382802413"/>
                        </a:ext>
                      </a:extLst>
                    </a:gridCol>
                    <a:gridCol w="4980213">
                      <a:extLst>
                        <a:ext uri="{9D8B030D-6E8A-4147-A177-3AD203B41FA5}">
                          <a16:colId xmlns:a16="http://schemas.microsoft.com/office/drawing/2014/main" val="2860708290"/>
                        </a:ext>
                      </a:extLst>
                    </a:gridCol>
                  </a:tblGrid>
                  <a:tr h="370840">
                    <a:tc>
                      <a:txBody>
                        <a:bodyPr/>
                        <a:lstStyle/>
                        <a:p>
                          <a:pPr marL="0" algn="ctr" defTabSz="914400" rtl="1" eaLnBrk="1" latinLnBrk="0" hangingPunct="1"/>
                          <a:r>
                            <a:rPr lang="he-IL" dirty="0"/>
                            <a:t>נימוק</a:t>
                          </a:r>
                          <a:endParaRPr lang="en-US" dirty="0"/>
                        </a:p>
                      </a:txBody>
                      <a:tcPr/>
                    </a:tc>
                    <a:tc>
                      <a:txBody>
                        <a:bodyPr/>
                        <a:lstStyle/>
                        <a:p>
                          <a:pPr marL="0" algn="ctr" defTabSz="914400" rtl="1" eaLnBrk="1" latinLnBrk="0" hangingPunct="1"/>
                          <a:r>
                            <a:rPr lang="he-IL" dirty="0"/>
                            <a:t>טענה</a:t>
                          </a:r>
                          <a:endParaRPr lang="en-US" dirty="0"/>
                        </a:p>
                      </a:txBody>
                      <a:tcPr/>
                    </a:tc>
                    <a:extLst>
                      <a:ext uri="{0D108BD9-81ED-4DB2-BD59-A6C34878D82A}">
                        <a16:rowId xmlns:a16="http://schemas.microsoft.com/office/drawing/2014/main" val="2271121168"/>
                      </a:ext>
                    </a:extLst>
                  </a:tr>
                  <a:tr h="370840">
                    <a:tc>
                      <a:txBody>
                        <a:bodyPr/>
                        <a:lstStyle/>
                        <a:p>
                          <a:pPr marL="0" algn="ctr" defTabSz="914400" rtl="1" eaLnBrk="1" latinLnBrk="0" hangingPunct="1"/>
                          <a:r>
                            <a:rPr lang="he-IL" dirty="0"/>
                            <a:t>גובה משותף מקודקוד </a:t>
                          </a:r>
                          <a:r>
                            <a:rPr lang="en-US" dirty="0"/>
                            <a:t>D</a:t>
                          </a:r>
                          <a:r>
                            <a:rPr lang="he-IL" dirty="0"/>
                            <a:t> לצלע </a:t>
                          </a:r>
                          <a:r>
                            <a:rPr lang="en-US" dirty="0"/>
                            <a:t>CE</a:t>
                          </a:r>
                          <a:r>
                            <a:rPr lang="he-IL" dirty="0"/>
                            <a:t> + סימון</a:t>
                          </a:r>
                          <a:endParaRPr lang="en-US"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he-IL" b="0" i="1" smtClean="0">
                                        <a:latin typeface="Cambria Math" panose="02040503050406030204" pitchFamily="18" charset="0"/>
                                      </a:rPr>
                                      <m:t>h</m:t>
                                    </m:r>
                                  </m:e>
                                  <m:sub>
                                    <m:r>
                                      <a:rPr lang="en-US" b="0" i="1" smtClean="0">
                                        <a:latin typeface="Cambria Math" panose="02040503050406030204" pitchFamily="18" charset="0"/>
                                      </a:rPr>
                                      <m:t>△</m:t>
                                    </m:r>
                                    <m:r>
                                      <a:rPr lang="en-US" b="0" i="1" smtClean="0">
                                        <a:latin typeface="Cambria Math" panose="02040503050406030204" pitchFamily="18" charset="0"/>
                                      </a:rPr>
                                      <m:t>𝐷𝐹𝐶</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m:t>
                                    </m:r>
                                    <m:r>
                                      <a:rPr lang="en-US" b="0" i="1" smtClean="0">
                                        <a:latin typeface="Cambria Math" panose="02040503050406030204" pitchFamily="18" charset="0"/>
                                      </a:rPr>
                                      <m:t>𝐷𝐹𝐸</m:t>
                                    </m:r>
                                  </m:sub>
                                </m:sSub>
                                <m:r>
                                  <a:rPr lang="en-US" b="0" i="1" smtClean="0">
                                    <a:latin typeface="Cambria Math" panose="02040503050406030204" pitchFamily="18" charset="0"/>
                                  </a:rPr>
                                  <m:t>=</m:t>
                                </m:r>
                                <m:r>
                                  <a:rPr lang="en-US" b="0" i="1" smtClean="0">
                                    <a:latin typeface="Cambria Math" panose="02040503050406030204" pitchFamily="18" charset="0"/>
                                  </a:rPr>
                                  <m:t>h</m:t>
                                </m:r>
                              </m:oMath>
                            </m:oMathPara>
                          </a14:m>
                          <a:endParaRPr lang="en-US" dirty="0"/>
                        </a:p>
                      </a:txBody>
                      <a:tcPr/>
                    </a:tc>
                    <a:extLst>
                      <a:ext uri="{0D108BD9-81ED-4DB2-BD59-A6C34878D82A}">
                        <a16:rowId xmlns:a16="http://schemas.microsoft.com/office/drawing/2014/main" val="3180930214"/>
                      </a:ext>
                    </a:extLst>
                  </a:tr>
                  <a:tr h="370840">
                    <a:tc>
                      <a:txBody>
                        <a:bodyPr/>
                        <a:lstStyle/>
                        <a:p>
                          <a:pPr marL="0" algn="ctr" defTabSz="914400" rtl="1" eaLnBrk="1" latinLnBrk="0" hangingPunct="1"/>
                          <a:r>
                            <a:rPr lang="he-IL" dirty="0"/>
                            <a:t>נוסחת שטח משולש + חישוב</a:t>
                          </a:r>
                          <a:endParaRPr lang="en-US"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𝐷𝐹𝐸</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𝐷𝐹𝐶</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h𝐹𝐸</m:t>
                                    </m:r>
                                  </m:num>
                                  <m:den>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h𝐹𝐶</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𝐹𝐸</m:t>
                                    </m:r>
                                  </m:num>
                                  <m:den>
                                    <m:r>
                                      <a:rPr lang="en-US" b="0" i="1" smtClean="0">
                                        <a:latin typeface="Cambria Math" panose="02040503050406030204" pitchFamily="18" charset="0"/>
                                      </a:rPr>
                                      <m:t>𝐹𝐶</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a:txBody>
                      <a:tcPr/>
                    </a:tc>
                    <a:extLst>
                      <a:ext uri="{0D108BD9-81ED-4DB2-BD59-A6C34878D82A}">
                        <a16:rowId xmlns:a16="http://schemas.microsoft.com/office/drawing/2014/main" val="4246022977"/>
                      </a:ext>
                    </a:extLst>
                  </a:tr>
                  <a:tr h="370840">
                    <a:tc>
                      <a:txBody>
                        <a:bodyPr/>
                        <a:lstStyle/>
                        <a:p>
                          <a:pPr marL="0" algn="ctr" defTabSz="914400" rtl="1" eaLnBrk="1" latinLnBrk="0" hangingPunct="1"/>
                          <a:r>
                            <a:rPr lang="he-IL" b="1"/>
                            <a:t>חישוב + נתון</a:t>
                          </a:r>
                          <a:endParaRPr lang="en-US" b="1"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m:t>
                                    </m:r>
                                    <m:r>
                                      <a:rPr lang="en-US" b="1" i="1" smtClean="0">
                                        <a:latin typeface="Cambria Math" panose="02040503050406030204" pitchFamily="18" charset="0"/>
                                      </a:rPr>
                                      <m:t>𝑫𝑭𝑪</m:t>
                                    </m:r>
                                  </m:sub>
                                </m:sSub>
                                <m:r>
                                  <a:rPr lang="en-US" b="1" i="1" smtClean="0">
                                    <a:latin typeface="Cambria Math" panose="02040503050406030204" pitchFamily="18" charset="0"/>
                                  </a:rPr>
                                  <m:t>=</m:t>
                                </m:r>
                                <m:r>
                                  <a:rPr lang="en-US" b="1" i="1" smtClean="0">
                                    <a:latin typeface="Cambria Math" panose="02040503050406030204" pitchFamily="18" charset="0"/>
                                  </a:rPr>
                                  <m:t>𝟐</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m:t>
                                    </m:r>
                                    <m:r>
                                      <a:rPr lang="en-US" b="1" i="1" smtClean="0">
                                        <a:latin typeface="Cambria Math" panose="02040503050406030204" pitchFamily="18" charset="0"/>
                                      </a:rPr>
                                      <m:t>𝑫𝑭𝑬</m:t>
                                    </m:r>
                                  </m:sub>
                                </m:sSub>
                                <m:r>
                                  <a:rPr lang="en-US" b="1" i="1" smtClean="0">
                                    <a:latin typeface="Cambria Math" panose="02040503050406030204" pitchFamily="18" charset="0"/>
                                  </a:rPr>
                                  <m:t>=</m:t>
                                </m:r>
                                <m:r>
                                  <a:rPr lang="en-US" b="1" i="1" smtClean="0">
                                    <a:latin typeface="Cambria Math" panose="02040503050406030204" pitchFamily="18" charset="0"/>
                                  </a:rPr>
                                  <m:t>𝟐</m:t>
                                </m:r>
                                <m:r>
                                  <a:rPr lang="en-US" b="1" i="1" smtClean="0">
                                    <a:latin typeface="Cambria Math" panose="02040503050406030204" pitchFamily="18" charset="0"/>
                                  </a:rPr>
                                  <m:t>𝑺</m:t>
                                </m:r>
                              </m:oMath>
                            </m:oMathPara>
                          </a14:m>
                          <a:endParaRPr lang="en-US" b="1" dirty="0"/>
                        </a:p>
                      </a:txBody>
                      <a:tcPr/>
                    </a:tc>
                    <a:extLst>
                      <a:ext uri="{0D108BD9-81ED-4DB2-BD59-A6C34878D82A}">
                        <a16:rowId xmlns:a16="http://schemas.microsoft.com/office/drawing/2014/main" val="301927169"/>
                      </a:ext>
                    </a:extLst>
                  </a:tr>
                  <a:tr h="370840">
                    <a:tc>
                      <a:txBody>
                        <a:bodyPr/>
                        <a:lstStyle/>
                        <a:p>
                          <a:pPr marL="0" algn="ctr" defTabSz="914400" rtl="1" eaLnBrk="1" latinLnBrk="0" hangingPunct="1"/>
                          <a:r>
                            <a:rPr lang="he-IL" b="0" dirty="0"/>
                            <a:t>זוויות קודקודיות שוות זו לזו</a:t>
                          </a:r>
                          <a:endParaRPr lang="en-US" b="0" dirty="0"/>
                        </a:p>
                      </a:txBody>
                      <a:tcPr/>
                    </a:tc>
                    <a:tc>
                      <a:txBody>
                        <a:bodyPr/>
                        <a:lstStyle/>
                        <a:p>
                          <a:pPr marL="0" algn="ctr" defTabSz="914400" rtl="0" eaLnBrk="1" latinLnBrk="0" hangingPunct="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𝐵𝐹𝐶</m:t>
                                </m:r>
                                <m:r>
                                  <a:rPr lang="en-US" b="0" i="1" smtClean="0">
                                    <a:latin typeface="Cambria Math" panose="02040503050406030204" pitchFamily="18" charset="0"/>
                                  </a:rPr>
                                  <m:t>=∠</m:t>
                                </m:r>
                                <m:r>
                                  <a:rPr lang="en-US" b="0" i="1" smtClean="0">
                                    <a:latin typeface="Cambria Math" panose="02040503050406030204" pitchFamily="18" charset="0"/>
                                  </a:rPr>
                                  <m:t>𝐷𝐹𝐸</m:t>
                                </m:r>
                              </m:oMath>
                            </m:oMathPara>
                          </a14:m>
                          <a:endParaRPr lang="en-US" b="1" dirty="0"/>
                        </a:p>
                      </a:txBody>
                      <a:tcPr/>
                    </a:tc>
                    <a:extLst>
                      <a:ext uri="{0D108BD9-81ED-4DB2-BD59-A6C34878D82A}">
                        <a16:rowId xmlns:a16="http://schemas.microsoft.com/office/drawing/2014/main" val="267730888"/>
                      </a:ext>
                    </a:extLst>
                  </a:tr>
                  <a:tr h="370840">
                    <a:tc>
                      <a:txBody>
                        <a:bodyPr/>
                        <a:lstStyle/>
                        <a:p>
                          <a:pPr marL="0" algn="ctr" defTabSz="914400" rtl="1" eaLnBrk="1" latinLnBrk="0" hangingPunct="1"/>
                          <a:r>
                            <a:rPr lang="he-IL" b="0" dirty="0"/>
                            <a:t>ע״פ משפט דמיון ז.ז.</a:t>
                          </a:r>
                          <a:endParaRPr lang="en-US" b="0"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r>
                                  <a:rPr lang="he-IL" b="0" i="1" smtClean="0">
                                    <a:latin typeface="Cambria Math" panose="02040503050406030204" pitchFamily="18" charset="0"/>
                                  </a:rPr>
                                  <m:t>△</m:t>
                                </m:r>
                                <m:r>
                                  <a:rPr lang="en-US" b="0" i="1" smtClean="0">
                                    <a:latin typeface="Cambria Math" panose="02040503050406030204" pitchFamily="18" charset="0"/>
                                  </a:rPr>
                                  <m:t>𝐵𝐹𝐶</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𝐷𝐹𝐸</m:t>
                                </m:r>
                              </m:oMath>
                            </m:oMathPara>
                          </a14:m>
                          <a:endParaRPr lang="en-US" b="0" dirty="0"/>
                        </a:p>
                      </a:txBody>
                      <a:tcPr/>
                    </a:tc>
                    <a:extLst>
                      <a:ext uri="{0D108BD9-81ED-4DB2-BD59-A6C34878D82A}">
                        <a16:rowId xmlns:a16="http://schemas.microsoft.com/office/drawing/2014/main" val="850800341"/>
                      </a:ext>
                    </a:extLst>
                  </a:tr>
                  <a:tr h="370840">
                    <a:tc>
                      <a:txBody>
                        <a:bodyPr/>
                        <a:lstStyle/>
                        <a:p>
                          <a:pPr marL="0" algn="ctr" defTabSz="914400" rtl="1" eaLnBrk="1" latinLnBrk="0" hangingPunct="1"/>
                          <a:r>
                            <a:rPr lang="he-IL" b="0" dirty="0"/>
                            <a:t>יחס השטחים בין משולשים דומים שווה ליחס הדמיון ביניהם בריבוע</a:t>
                          </a:r>
                          <a:endParaRPr lang="en-US" b="0"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𝐷𝐹𝐸</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𝐵𝐹𝐶</m:t>
                                        </m:r>
                                      </m:sub>
                                    </m:sSub>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𝐹𝐸</m:t>
                                            </m:r>
                                          </m:num>
                                          <m:den>
                                            <m:r>
                                              <a:rPr lang="en-US" b="0" i="1" smtClean="0">
                                                <a:latin typeface="Cambria Math" panose="02040503050406030204" pitchFamily="18" charset="0"/>
                                              </a:rPr>
                                              <m:t>𝐹𝐶</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b="1" dirty="0"/>
                        </a:p>
                      </a:txBody>
                      <a:tcPr/>
                    </a:tc>
                    <a:extLst>
                      <a:ext uri="{0D108BD9-81ED-4DB2-BD59-A6C34878D82A}">
                        <a16:rowId xmlns:a16="http://schemas.microsoft.com/office/drawing/2014/main" val="298774549"/>
                      </a:ext>
                    </a:extLst>
                  </a:tr>
                  <a:tr h="370840">
                    <a:tc>
                      <a:txBody>
                        <a:bodyPr/>
                        <a:lstStyle/>
                        <a:p>
                          <a:pPr marL="0" algn="ctr" defTabSz="914400" rtl="1" eaLnBrk="1" latinLnBrk="0" hangingPunct="1"/>
                          <a:r>
                            <a:rPr lang="he-IL" b="1" dirty="0"/>
                            <a:t>חישוב</a:t>
                          </a:r>
                          <a:endParaRPr lang="en-US" b="1"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𝑩𝑭𝑪</m:t>
                                    </m:r>
                                  </m:sub>
                                </m:sSub>
                                <m:r>
                                  <a:rPr lang="en-US" b="1" i="1" smtClean="0">
                                    <a:latin typeface="Cambria Math" panose="02040503050406030204" pitchFamily="18" charset="0"/>
                                  </a:rPr>
                                  <m:t>=</m:t>
                                </m:r>
                                <m:r>
                                  <a:rPr lang="en-US" b="1" i="1" smtClean="0">
                                    <a:latin typeface="Cambria Math" panose="02040503050406030204" pitchFamily="18" charset="0"/>
                                  </a:rPr>
                                  <m:t>𝟒</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𝑫𝑭𝑬</m:t>
                                    </m:r>
                                  </m:sub>
                                </m:sSub>
                                <m:r>
                                  <a:rPr lang="en-US" b="1" i="1" smtClean="0">
                                    <a:latin typeface="Cambria Math" panose="02040503050406030204" pitchFamily="18" charset="0"/>
                                  </a:rPr>
                                  <m:t>=</m:t>
                                </m:r>
                                <m:r>
                                  <a:rPr lang="en-US" b="1" i="1" smtClean="0">
                                    <a:latin typeface="Cambria Math" panose="02040503050406030204" pitchFamily="18" charset="0"/>
                                  </a:rPr>
                                  <m:t>𝟒</m:t>
                                </m:r>
                                <m:r>
                                  <a:rPr lang="en-US" b="1" i="1" smtClean="0">
                                    <a:latin typeface="Cambria Math" panose="02040503050406030204" pitchFamily="18" charset="0"/>
                                  </a:rPr>
                                  <m:t>𝑺</m:t>
                                </m:r>
                              </m:oMath>
                            </m:oMathPara>
                          </a14:m>
                          <a:endParaRPr lang="en-US" b="1" dirty="0"/>
                        </a:p>
                      </a:txBody>
                      <a:tcPr/>
                    </a:tc>
                    <a:extLst>
                      <a:ext uri="{0D108BD9-81ED-4DB2-BD59-A6C34878D82A}">
                        <a16:rowId xmlns:a16="http://schemas.microsoft.com/office/drawing/2014/main" val="1907664391"/>
                      </a:ext>
                    </a:extLst>
                  </a:tr>
                </a:tbl>
              </a:graphicData>
            </a:graphic>
          </p:graphicFrame>
        </mc:Choice>
        <mc:Fallback xmlns="">
          <p:graphicFrame>
            <p:nvGraphicFramePr>
              <p:cNvPr id="6" name="Table 5">
                <a:extLst>
                  <a:ext uri="{FF2B5EF4-FFF2-40B4-BE49-F238E27FC236}">
                    <a16:creationId xmlns:a16="http://schemas.microsoft.com/office/drawing/2014/main" id="{758B7A6F-5E41-B948-878D-066AEC9BDFFE}"/>
                  </a:ext>
                </a:extLst>
              </p:cNvPr>
              <p:cNvGraphicFramePr>
                <a:graphicFrameLocks noGrp="1"/>
              </p:cNvGraphicFramePr>
              <p:nvPr>
                <p:extLst>
                  <p:ext uri="{D42A27DB-BD31-4B8C-83A1-F6EECF244321}">
                    <p14:modId xmlns:p14="http://schemas.microsoft.com/office/powerpoint/2010/main" val="217070660"/>
                  </p:ext>
                </p:extLst>
              </p:nvPr>
            </p:nvGraphicFramePr>
            <p:xfrm>
              <a:off x="756556" y="2135664"/>
              <a:ext cx="10678886" cy="3936683"/>
            </p:xfrm>
            <a:graphic>
              <a:graphicData uri="http://schemas.openxmlformats.org/drawingml/2006/table">
                <a:tbl>
                  <a:tblPr firstRow="1" bandRow="1">
                    <a:tableStyleId>{5C22544A-7EE6-4342-B048-85BDC9FD1C3A}</a:tableStyleId>
                  </a:tblPr>
                  <a:tblGrid>
                    <a:gridCol w="5698673">
                      <a:extLst>
                        <a:ext uri="{9D8B030D-6E8A-4147-A177-3AD203B41FA5}">
                          <a16:colId xmlns:a16="http://schemas.microsoft.com/office/drawing/2014/main" val="2382802413"/>
                        </a:ext>
                      </a:extLst>
                    </a:gridCol>
                    <a:gridCol w="4980213">
                      <a:extLst>
                        <a:ext uri="{9D8B030D-6E8A-4147-A177-3AD203B41FA5}">
                          <a16:colId xmlns:a16="http://schemas.microsoft.com/office/drawing/2014/main" val="2860708290"/>
                        </a:ext>
                      </a:extLst>
                    </a:gridCol>
                  </a:tblGrid>
                  <a:tr h="370840">
                    <a:tc>
                      <a:txBody>
                        <a:bodyPr/>
                        <a:lstStyle/>
                        <a:p>
                          <a:pPr marL="0" algn="ctr" defTabSz="914400" rtl="1" eaLnBrk="1" latinLnBrk="0" hangingPunct="1"/>
                          <a:r>
                            <a:rPr lang="he-IL" dirty="0"/>
                            <a:t>נימוק</a:t>
                          </a:r>
                          <a:endParaRPr lang="en-US" dirty="0"/>
                        </a:p>
                      </a:txBody>
                      <a:tcPr/>
                    </a:tc>
                    <a:tc>
                      <a:txBody>
                        <a:bodyPr/>
                        <a:lstStyle/>
                        <a:p>
                          <a:pPr marL="0" algn="ctr" defTabSz="914400" rtl="1" eaLnBrk="1" latinLnBrk="0" hangingPunct="1"/>
                          <a:r>
                            <a:rPr lang="he-IL" dirty="0"/>
                            <a:t>טענה</a:t>
                          </a:r>
                          <a:endParaRPr lang="en-US" dirty="0"/>
                        </a:p>
                      </a:txBody>
                      <a:tcPr/>
                    </a:tc>
                    <a:extLst>
                      <a:ext uri="{0D108BD9-81ED-4DB2-BD59-A6C34878D82A}">
                        <a16:rowId xmlns:a16="http://schemas.microsoft.com/office/drawing/2014/main" val="2271121168"/>
                      </a:ext>
                    </a:extLst>
                  </a:tr>
                  <a:tr h="370840">
                    <a:tc>
                      <a:txBody>
                        <a:bodyPr/>
                        <a:lstStyle/>
                        <a:p>
                          <a:pPr marL="0" algn="ctr" defTabSz="914400" rtl="1" eaLnBrk="1" latinLnBrk="0" hangingPunct="1"/>
                          <a:r>
                            <a:rPr lang="he-IL" dirty="0"/>
                            <a:t>גובה משותף מקודקוד </a:t>
                          </a:r>
                          <a:r>
                            <a:rPr lang="en-US" dirty="0"/>
                            <a:t>D</a:t>
                          </a:r>
                          <a:r>
                            <a:rPr lang="he-IL" dirty="0"/>
                            <a:t> לצלע </a:t>
                          </a:r>
                          <a:r>
                            <a:rPr lang="en-US" dirty="0"/>
                            <a:t>CE</a:t>
                          </a:r>
                          <a:r>
                            <a:rPr lang="he-IL" dirty="0"/>
                            <a:t> + סימון</a:t>
                          </a:r>
                          <a:endParaRPr lang="en-US" dirty="0"/>
                        </a:p>
                      </a:txBody>
                      <a:tcPr/>
                    </a:tc>
                    <a:tc>
                      <a:txBody>
                        <a:bodyPr/>
                        <a:lstStyle/>
                        <a:p>
                          <a:endParaRPr lang="en-US"/>
                        </a:p>
                      </a:txBody>
                      <a:tcPr>
                        <a:blipFill>
                          <a:blip r:embed="rId3"/>
                          <a:stretch>
                            <a:fillRect l="-114249" t="-106667" r="-509" b="-860000"/>
                          </a:stretch>
                        </a:blipFill>
                      </a:tcPr>
                    </a:tc>
                    <a:extLst>
                      <a:ext uri="{0D108BD9-81ED-4DB2-BD59-A6C34878D82A}">
                        <a16:rowId xmlns:a16="http://schemas.microsoft.com/office/drawing/2014/main" val="3180930214"/>
                      </a:ext>
                    </a:extLst>
                  </a:tr>
                  <a:tr h="1003999">
                    <a:tc>
                      <a:txBody>
                        <a:bodyPr/>
                        <a:lstStyle/>
                        <a:p>
                          <a:pPr marL="0" algn="ctr" defTabSz="914400" rtl="1" eaLnBrk="1" latinLnBrk="0" hangingPunct="1"/>
                          <a:r>
                            <a:rPr lang="he-IL" dirty="0"/>
                            <a:t>נוסחת שטח משולש + חישוב</a:t>
                          </a:r>
                          <a:endParaRPr lang="en-US" dirty="0"/>
                        </a:p>
                      </a:txBody>
                      <a:tcPr/>
                    </a:tc>
                    <a:tc>
                      <a:txBody>
                        <a:bodyPr/>
                        <a:lstStyle/>
                        <a:p>
                          <a:endParaRPr lang="en-US"/>
                        </a:p>
                      </a:txBody>
                      <a:tcPr>
                        <a:blipFill>
                          <a:blip r:embed="rId3"/>
                          <a:stretch>
                            <a:fillRect l="-114249" t="-78481" r="-509" b="-226582"/>
                          </a:stretch>
                        </a:blipFill>
                      </a:tcPr>
                    </a:tc>
                    <a:extLst>
                      <a:ext uri="{0D108BD9-81ED-4DB2-BD59-A6C34878D82A}">
                        <a16:rowId xmlns:a16="http://schemas.microsoft.com/office/drawing/2014/main" val="4246022977"/>
                      </a:ext>
                    </a:extLst>
                  </a:tr>
                  <a:tr h="370840">
                    <a:tc>
                      <a:txBody>
                        <a:bodyPr/>
                        <a:lstStyle/>
                        <a:p>
                          <a:pPr marL="0" algn="ctr" defTabSz="914400" rtl="1" eaLnBrk="1" latinLnBrk="0" hangingPunct="1"/>
                          <a:r>
                            <a:rPr lang="he-IL" b="1"/>
                            <a:t>חישוב + נתון</a:t>
                          </a:r>
                          <a:endParaRPr lang="en-US" b="1" dirty="0"/>
                        </a:p>
                      </a:txBody>
                      <a:tcPr/>
                    </a:tc>
                    <a:tc>
                      <a:txBody>
                        <a:bodyPr/>
                        <a:lstStyle/>
                        <a:p>
                          <a:endParaRPr lang="en-US"/>
                        </a:p>
                      </a:txBody>
                      <a:tcPr>
                        <a:blipFill>
                          <a:blip r:embed="rId3"/>
                          <a:stretch>
                            <a:fillRect l="-114249" t="-486207" r="-509" b="-517241"/>
                          </a:stretch>
                        </a:blipFill>
                      </a:tcPr>
                    </a:tc>
                    <a:extLst>
                      <a:ext uri="{0D108BD9-81ED-4DB2-BD59-A6C34878D82A}">
                        <a16:rowId xmlns:a16="http://schemas.microsoft.com/office/drawing/2014/main" val="301927169"/>
                      </a:ext>
                    </a:extLst>
                  </a:tr>
                  <a:tr h="370840">
                    <a:tc>
                      <a:txBody>
                        <a:bodyPr/>
                        <a:lstStyle/>
                        <a:p>
                          <a:pPr marL="0" algn="ctr" defTabSz="914400" rtl="1" eaLnBrk="1" latinLnBrk="0" hangingPunct="1"/>
                          <a:r>
                            <a:rPr lang="he-IL" b="0" dirty="0"/>
                            <a:t>זוויות קודקודיות שוות זו לזו</a:t>
                          </a:r>
                          <a:endParaRPr lang="en-US" b="0" dirty="0"/>
                        </a:p>
                      </a:txBody>
                      <a:tcPr/>
                    </a:tc>
                    <a:tc>
                      <a:txBody>
                        <a:bodyPr/>
                        <a:lstStyle/>
                        <a:p>
                          <a:endParaRPr lang="en-US"/>
                        </a:p>
                      </a:txBody>
                      <a:tcPr>
                        <a:blipFill>
                          <a:blip r:embed="rId3"/>
                          <a:stretch>
                            <a:fillRect l="-114249" t="-566667" r="-509" b="-400000"/>
                          </a:stretch>
                        </a:blipFill>
                      </a:tcPr>
                    </a:tc>
                    <a:extLst>
                      <a:ext uri="{0D108BD9-81ED-4DB2-BD59-A6C34878D82A}">
                        <a16:rowId xmlns:a16="http://schemas.microsoft.com/office/drawing/2014/main" val="267730888"/>
                      </a:ext>
                    </a:extLst>
                  </a:tr>
                  <a:tr h="370840">
                    <a:tc>
                      <a:txBody>
                        <a:bodyPr/>
                        <a:lstStyle/>
                        <a:p>
                          <a:pPr marL="0" algn="ctr" defTabSz="914400" rtl="1" eaLnBrk="1" latinLnBrk="0" hangingPunct="1"/>
                          <a:r>
                            <a:rPr lang="he-IL" b="0" dirty="0"/>
                            <a:t>ע״פ משפט דמיון ז.ז.</a:t>
                          </a:r>
                          <a:endParaRPr lang="en-US" b="0" dirty="0"/>
                        </a:p>
                      </a:txBody>
                      <a:tcPr/>
                    </a:tc>
                    <a:tc>
                      <a:txBody>
                        <a:bodyPr/>
                        <a:lstStyle/>
                        <a:p>
                          <a:endParaRPr lang="en-US"/>
                        </a:p>
                      </a:txBody>
                      <a:tcPr>
                        <a:blipFill>
                          <a:blip r:embed="rId3"/>
                          <a:stretch>
                            <a:fillRect l="-114249" t="-689655" r="-509" b="-313793"/>
                          </a:stretch>
                        </a:blipFill>
                      </a:tcPr>
                    </a:tc>
                    <a:extLst>
                      <a:ext uri="{0D108BD9-81ED-4DB2-BD59-A6C34878D82A}">
                        <a16:rowId xmlns:a16="http://schemas.microsoft.com/office/drawing/2014/main" val="850800341"/>
                      </a:ext>
                    </a:extLst>
                  </a:tr>
                  <a:tr h="707644">
                    <a:tc>
                      <a:txBody>
                        <a:bodyPr/>
                        <a:lstStyle/>
                        <a:p>
                          <a:pPr marL="0" algn="ctr" defTabSz="914400" rtl="1" eaLnBrk="1" latinLnBrk="0" hangingPunct="1"/>
                          <a:r>
                            <a:rPr lang="he-IL" b="0" dirty="0"/>
                            <a:t>יחס השטחים בין משולשים דומים שווה ליחס הדמיון ביניהם בריבוע</a:t>
                          </a:r>
                          <a:endParaRPr lang="en-US" b="0" dirty="0"/>
                        </a:p>
                      </a:txBody>
                      <a:tcPr/>
                    </a:tc>
                    <a:tc>
                      <a:txBody>
                        <a:bodyPr/>
                        <a:lstStyle/>
                        <a:p>
                          <a:endParaRPr lang="en-US"/>
                        </a:p>
                      </a:txBody>
                      <a:tcPr>
                        <a:blipFill>
                          <a:blip r:embed="rId3"/>
                          <a:stretch>
                            <a:fillRect l="-114249" t="-408929" r="-509" b="-62500"/>
                          </a:stretch>
                        </a:blipFill>
                      </a:tcPr>
                    </a:tc>
                    <a:extLst>
                      <a:ext uri="{0D108BD9-81ED-4DB2-BD59-A6C34878D82A}">
                        <a16:rowId xmlns:a16="http://schemas.microsoft.com/office/drawing/2014/main" val="298774549"/>
                      </a:ext>
                    </a:extLst>
                  </a:tr>
                  <a:tr h="370840">
                    <a:tc>
                      <a:txBody>
                        <a:bodyPr/>
                        <a:lstStyle/>
                        <a:p>
                          <a:pPr marL="0" algn="ctr" defTabSz="914400" rtl="1" eaLnBrk="1" latinLnBrk="0" hangingPunct="1"/>
                          <a:r>
                            <a:rPr lang="he-IL" b="1" dirty="0"/>
                            <a:t>חישוב</a:t>
                          </a:r>
                          <a:endParaRPr lang="en-US" b="1" dirty="0"/>
                        </a:p>
                      </a:txBody>
                      <a:tcPr/>
                    </a:tc>
                    <a:tc>
                      <a:txBody>
                        <a:bodyPr/>
                        <a:lstStyle/>
                        <a:p>
                          <a:endParaRPr lang="en-US"/>
                        </a:p>
                      </a:txBody>
                      <a:tcPr>
                        <a:blipFill>
                          <a:blip r:embed="rId3"/>
                          <a:stretch>
                            <a:fillRect l="-114249" t="-982759" r="-509" b="-20690"/>
                          </a:stretch>
                        </a:blipFill>
                      </a:tcPr>
                    </a:tc>
                    <a:extLst>
                      <a:ext uri="{0D108BD9-81ED-4DB2-BD59-A6C34878D82A}">
                        <a16:rowId xmlns:a16="http://schemas.microsoft.com/office/drawing/2014/main" val="1907664391"/>
                      </a:ext>
                    </a:extLst>
                  </a:tr>
                </a:tbl>
              </a:graphicData>
            </a:graphic>
          </p:graphicFrame>
        </mc:Fallback>
      </mc:AlternateContent>
    </p:spTree>
    <p:extLst>
      <p:ext uri="{BB962C8B-B14F-4D97-AF65-F5344CB8AC3E}">
        <p14:creationId xmlns:p14="http://schemas.microsoft.com/office/powerpoint/2010/main" val="39971358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39EB3-6260-1B55-A03C-37041D4B4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202CB-390F-9BAB-5870-C0BC7B137993}"/>
              </a:ext>
            </a:extLst>
          </p:cNvPr>
          <p:cNvSpPr>
            <a:spLocks noGrp="1"/>
          </p:cNvSpPr>
          <p:nvPr>
            <p:ph type="title"/>
          </p:nvPr>
        </p:nvSpPr>
        <p:spPr/>
        <p:txBody>
          <a:bodyPr>
            <a:normAutofit/>
          </a:bodyPr>
          <a:lstStyle/>
          <a:p>
            <a:pPr algn="ctr" rtl="1"/>
            <a:r>
              <a:rPr lang="he-IL" sz="2800" b="1" u="sng" dirty="0"/>
              <a:t>פרק: ״גיאומטריה וטריגונומטריה במישור״, שאלה: 4 סוג שאלה: גיאומטריה</a:t>
            </a:r>
            <a:endParaRPr lang="en-US" sz="2800" dirty="0"/>
          </a:p>
        </p:txBody>
      </p:sp>
      <p:sp>
        <p:nvSpPr>
          <p:cNvPr id="3" name="Content Placeholder 2">
            <a:extLst>
              <a:ext uri="{FF2B5EF4-FFF2-40B4-BE49-F238E27FC236}">
                <a16:creationId xmlns:a16="http://schemas.microsoft.com/office/drawing/2014/main" id="{DB5F8924-7C59-DADC-3B1F-6F07699F962F}"/>
              </a:ext>
            </a:extLst>
          </p:cNvPr>
          <p:cNvSpPr>
            <a:spLocks noGrp="1"/>
          </p:cNvSpPr>
          <p:nvPr>
            <p:ph idx="1"/>
          </p:nvPr>
        </p:nvSpPr>
        <p:spPr>
          <a:xfrm>
            <a:off x="0" y="1468582"/>
            <a:ext cx="12191999" cy="5389418"/>
          </a:xfrm>
        </p:spPr>
        <p:txBody>
          <a:bodyPr>
            <a:normAutofit/>
          </a:bodyPr>
          <a:lstStyle/>
          <a:p>
            <a:pPr marL="0" indent="0" algn="r" defTabSz="914400" rtl="1" eaLnBrk="1" latinLnBrk="0" hangingPunct="1">
              <a:lnSpc>
                <a:spcPct val="90000"/>
              </a:lnSpc>
              <a:spcBef>
                <a:spcPts val="1000"/>
              </a:spcBef>
              <a:buNone/>
            </a:pPr>
            <a:r>
              <a:rPr lang="he-IL" dirty="0"/>
              <a:t>פתרון סעיף ד׳:</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BF95F171-4DFF-040A-9613-E93A49E5278C}"/>
                  </a:ext>
                </a:extLst>
              </p:cNvPr>
              <p:cNvGraphicFramePr>
                <a:graphicFrameLocks noGrp="1"/>
              </p:cNvGraphicFramePr>
              <p:nvPr>
                <p:extLst>
                  <p:ext uri="{D42A27DB-BD31-4B8C-83A1-F6EECF244321}">
                    <p14:modId xmlns:p14="http://schemas.microsoft.com/office/powerpoint/2010/main" val="21332957"/>
                  </p:ext>
                </p:extLst>
              </p:nvPr>
            </p:nvGraphicFramePr>
            <p:xfrm>
              <a:off x="756556" y="3083124"/>
              <a:ext cx="10678886" cy="2160334"/>
            </p:xfrm>
            <a:graphic>
              <a:graphicData uri="http://schemas.openxmlformats.org/drawingml/2006/table">
                <a:tbl>
                  <a:tblPr firstRow="1" bandRow="1">
                    <a:tableStyleId>{5C22544A-7EE6-4342-B048-85BDC9FD1C3A}</a:tableStyleId>
                  </a:tblPr>
                  <a:tblGrid>
                    <a:gridCol w="5698673">
                      <a:extLst>
                        <a:ext uri="{9D8B030D-6E8A-4147-A177-3AD203B41FA5}">
                          <a16:colId xmlns:a16="http://schemas.microsoft.com/office/drawing/2014/main" val="2382802413"/>
                        </a:ext>
                      </a:extLst>
                    </a:gridCol>
                    <a:gridCol w="4980213">
                      <a:extLst>
                        <a:ext uri="{9D8B030D-6E8A-4147-A177-3AD203B41FA5}">
                          <a16:colId xmlns:a16="http://schemas.microsoft.com/office/drawing/2014/main" val="2860708290"/>
                        </a:ext>
                      </a:extLst>
                    </a:gridCol>
                  </a:tblGrid>
                  <a:tr h="370840">
                    <a:tc>
                      <a:txBody>
                        <a:bodyPr/>
                        <a:lstStyle/>
                        <a:p>
                          <a:pPr marL="0" algn="ctr" defTabSz="914400" rtl="1" eaLnBrk="1" latinLnBrk="0" hangingPunct="1"/>
                          <a:r>
                            <a:rPr lang="he-IL" dirty="0"/>
                            <a:t>נימוק</a:t>
                          </a:r>
                          <a:endParaRPr lang="en-US" dirty="0"/>
                        </a:p>
                      </a:txBody>
                      <a:tcPr/>
                    </a:tc>
                    <a:tc>
                      <a:txBody>
                        <a:bodyPr/>
                        <a:lstStyle/>
                        <a:p>
                          <a:pPr marL="0" algn="ctr" defTabSz="914400" rtl="1" eaLnBrk="1" latinLnBrk="0" hangingPunct="1"/>
                          <a:r>
                            <a:rPr lang="he-IL" dirty="0"/>
                            <a:t>טענה</a:t>
                          </a:r>
                          <a:endParaRPr lang="en-US" dirty="0"/>
                        </a:p>
                      </a:txBody>
                      <a:tcPr/>
                    </a:tc>
                    <a:extLst>
                      <a:ext uri="{0D108BD9-81ED-4DB2-BD59-A6C34878D82A}">
                        <a16:rowId xmlns:a16="http://schemas.microsoft.com/office/drawing/2014/main" val="2271121168"/>
                      </a:ext>
                    </a:extLst>
                  </a:tr>
                  <a:tr h="370840">
                    <a:tc>
                      <a:txBody>
                        <a:bodyPr/>
                        <a:lstStyle/>
                        <a:p>
                          <a:pPr marL="0" algn="ctr" defTabSz="914400" rtl="1" eaLnBrk="1" latinLnBrk="0" hangingPunct="1"/>
                          <a:r>
                            <a:rPr lang="he-IL" dirty="0"/>
                            <a:t>חיבור שטחים + חישוב</a:t>
                          </a:r>
                          <a:endParaRPr lang="en-US"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𝐷𝐵𝐶</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𝐷𝐹𝐶</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𝐵𝐹𝐶</m:t>
                                    </m:r>
                                  </m:sub>
                                </m:sSub>
                                <m:r>
                                  <a:rPr lang="en-US" b="0" i="1" smtClean="0">
                                    <a:latin typeface="Cambria Math" panose="02040503050406030204" pitchFamily="18" charset="0"/>
                                  </a:rPr>
                                  <m:t>=2</m:t>
                                </m:r>
                                <m:r>
                                  <a:rPr lang="en-US" b="0" i="1" smtClean="0">
                                    <a:latin typeface="Cambria Math" panose="02040503050406030204" pitchFamily="18" charset="0"/>
                                  </a:rPr>
                                  <m:t>𝑆</m:t>
                                </m:r>
                                <m:r>
                                  <a:rPr lang="en-US" b="0" i="1" smtClean="0">
                                    <a:latin typeface="Cambria Math" panose="02040503050406030204" pitchFamily="18" charset="0"/>
                                  </a:rPr>
                                  <m:t>+4</m:t>
                                </m:r>
                                <m:r>
                                  <a:rPr lang="en-US" b="0" i="1" smtClean="0">
                                    <a:latin typeface="Cambria Math" panose="02040503050406030204" pitchFamily="18" charset="0"/>
                                  </a:rPr>
                                  <m:t>𝑆</m:t>
                                </m:r>
                                <m:r>
                                  <a:rPr lang="en-US" b="0" i="1" smtClean="0">
                                    <a:latin typeface="Cambria Math" panose="02040503050406030204" pitchFamily="18" charset="0"/>
                                  </a:rPr>
                                  <m:t>=6</m:t>
                                </m:r>
                                <m:r>
                                  <a:rPr lang="en-US" b="0" i="1" smtClean="0">
                                    <a:latin typeface="Cambria Math" panose="02040503050406030204" pitchFamily="18" charset="0"/>
                                  </a:rPr>
                                  <m:t>𝑆</m:t>
                                </m:r>
                              </m:oMath>
                            </m:oMathPara>
                          </a14:m>
                          <a:endParaRPr lang="en-US" dirty="0"/>
                        </a:p>
                      </a:txBody>
                      <a:tcPr/>
                    </a:tc>
                    <a:extLst>
                      <a:ext uri="{0D108BD9-81ED-4DB2-BD59-A6C34878D82A}">
                        <a16:rowId xmlns:a16="http://schemas.microsoft.com/office/drawing/2014/main" val="3180930214"/>
                      </a:ext>
                    </a:extLst>
                  </a:tr>
                  <a:tr h="370840">
                    <a:tc>
                      <a:txBody>
                        <a:bodyPr/>
                        <a:lstStyle/>
                        <a:p>
                          <a:pPr marL="0" algn="ctr" defTabSz="914400" rtl="1" eaLnBrk="1" latinLnBrk="0" hangingPunct="1"/>
                          <a:r>
                            <a:rPr lang="he-IL" dirty="0"/>
                            <a:t>אלכסון המלבן מחלק אותו לשני משולשים חופפים, וכן שווי שטח</a:t>
                          </a:r>
                          <a:endParaRPr lang="en-US" dirty="0"/>
                        </a:p>
                      </a:txBody>
                      <a:tcPr/>
                    </a:tc>
                    <a:tc>
                      <a:txBody>
                        <a:bodyPr/>
                        <a:lstStyle/>
                        <a:p>
                          <a:pPr marL="0" algn="ctr" defTabSz="914400" rtl="0" eaLnBrk="1" latinLnBrk="0" hangingPunct="1"/>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𝐴𝐷𝐵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𝐷𝐵𝐶</m:t>
                                    </m:r>
                                  </m:sub>
                                </m:sSub>
                                <m:r>
                                  <a:rPr lang="en-US" b="0" i="1" smtClean="0">
                                    <a:latin typeface="Cambria Math" panose="02040503050406030204" pitchFamily="18" charset="0"/>
                                  </a:rPr>
                                  <m:t>=6</m:t>
                                </m:r>
                                <m:r>
                                  <a:rPr lang="en-US" b="0" i="1" smtClean="0">
                                    <a:latin typeface="Cambria Math" panose="02040503050406030204" pitchFamily="18" charset="0"/>
                                  </a:rPr>
                                  <m:t>𝑆</m:t>
                                </m:r>
                              </m:oMath>
                            </m:oMathPara>
                          </a14:m>
                          <a:endParaRPr lang="en-US" dirty="0"/>
                        </a:p>
                      </a:txBody>
                      <a:tcPr/>
                    </a:tc>
                    <a:extLst>
                      <a:ext uri="{0D108BD9-81ED-4DB2-BD59-A6C34878D82A}">
                        <a16:rowId xmlns:a16="http://schemas.microsoft.com/office/drawing/2014/main" val="4246022977"/>
                      </a:ext>
                    </a:extLst>
                  </a:tr>
                  <a:tr h="370840">
                    <a:tc>
                      <a:txBody>
                        <a:bodyPr/>
                        <a:lstStyle/>
                        <a:p>
                          <a:pPr marL="0" algn="ctr" defTabSz="914400" rtl="1" eaLnBrk="1" latinLnBrk="0" hangingPunct="1"/>
                          <a:r>
                            <a:rPr lang="he-IL" b="0" dirty="0"/>
                            <a:t>חישוב</a:t>
                          </a:r>
                          <a:endParaRPr lang="en-US" b="0"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𝐴𝐷𝐵</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m:t>
                                        </m:r>
                                        <m:r>
                                          <a:rPr lang="en-US" b="0" i="1" smtClean="0">
                                            <a:latin typeface="Cambria Math" panose="02040503050406030204" pitchFamily="18" charset="0"/>
                                          </a:rPr>
                                          <m:t>𝐵𝐹𝐶</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6</m:t>
                                    </m:r>
                                    <m:r>
                                      <a:rPr lang="en-US" b="0" i="1" smtClean="0">
                                        <a:latin typeface="Cambria Math" panose="02040503050406030204" pitchFamily="18" charset="0"/>
                                      </a:rPr>
                                      <m:t>𝑆</m:t>
                                    </m:r>
                                  </m:num>
                                  <m:den>
                                    <m:r>
                                      <a:rPr lang="en-US" b="0" i="1" smtClean="0">
                                        <a:latin typeface="Cambria Math" panose="02040503050406030204" pitchFamily="18" charset="0"/>
                                      </a:rPr>
                                      <m:t>4</m:t>
                                    </m:r>
                                    <m:r>
                                      <a:rPr lang="en-US" b="0" i="1" smtClean="0">
                                        <a:latin typeface="Cambria Math" panose="02040503050406030204" pitchFamily="18" charset="0"/>
                                      </a:rPr>
                                      <m:t>𝑆</m:t>
                                    </m:r>
                                  </m:den>
                                </m:f>
                                <m:r>
                                  <a:rPr lang="en-US" b="0" i="1" smtClean="0">
                                    <a:latin typeface="Cambria Math" panose="02040503050406030204" pitchFamily="18" charset="0"/>
                                  </a:rPr>
                                  <m:t>=1.5</m:t>
                                </m:r>
                              </m:oMath>
                            </m:oMathPara>
                          </a14:m>
                          <a:endParaRPr lang="en-US" b="1" dirty="0"/>
                        </a:p>
                      </a:txBody>
                      <a:tcPr/>
                    </a:tc>
                    <a:extLst>
                      <a:ext uri="{0D108BD9-81ED-4DB2-BD59-A6C34878D82A}">
                        <a16:rowId xmlns:a16="http://schemas.microsoft.com/office/drawing/2014/main" val="301927169"/>
                      </a:ext>
                    </a:extLst>
                  </a:tr>
                  <a:tr h="370840">
                    <a:tc>
                      <a:txBody>
                        <a:bodyPr/>
                        <a:lstStyle/>
                        <a:p>
                          <a:pPr marL="0" algn="ctr" defTabSz="914400" rtl="1" eaLnBrk="1" latinLnBrk="0" hangingPunct="1"/>
                          <a:r>
                            <a:rPr lang="he-IL" b="0" dirty="0"/>
                            <a:t>יחס השטחים בין משולשים דומים שווה ליחס הדמיון בריבוע</a:t>
                          </a:r>
                          <a:endParaRPr lang="en-US" b="0" dirty="0"/>
                        </a:p>
                      </a:txBody>
                      <a:tcPr/>
                    </a:tc>
                    <a:tc>
                      <a:txBody>
                        <a:bodyPr/>
                        <a:lstStyle/>
                        <a:p>
                          <a:pPr marL="0" algn="ctr" defTabSz="914400" rtl="1" eaLnBrk="1" latinLnBrk="0" hangingPunct="1"/>
                          <a:r>
                            <a:rPr lang="he-IL" b="1" dirty="0"/>
                            <a:t>יחס הדמיון בין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𝐷𝐴𝐵</m:t>
                              </m:r>
                            </m:oMath>
                          </a14:m>
                          <a:r>
                            <a:rPr lang="he-IL" b="1" dirty="0"/>
                            <a:t> לבין</a:t>
                          </a:r>
                          <a:r>
                            <a:rPr lang="he-IL" b="1" baseline="0" dirty="0"/>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𝐵𝐹𝐶</m:t>
                              </m:r>
                            </m:oMath>
                          </a14:m>
                          <a:r>
                            <a:rPr lang="he-IL" b="1" dirty="0"/>
                            <a:t> הוא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1.5</m:t>
                                  </m:r>
                                </m:e>
                              </m:rad>
                            </m:oMath>
                          </a14:m>
                          <a:endParaRPr lang="en-US" b="1" dirty="0"/>
                        </a:p>
                      </a:txBody>
                      <a:tcPr/>
                    </a:tc>
                    <a:extLst>
                      <a:ext uri="{0D108BD9-81ED-4DB2-BD59-A6C34878D82A}">
                        <a16:rowId xmlns:a16="http://schemas.microsoft.com/office/drawing/2014/main" val="267730888"/>
                      </a:ext>
                    </a:extLst>
                  </a:tr>
                </a:tbl>
              </a:graphicData>
            </a:graphic>
          </p:graphicFrame>
        </mc:Choice>
        <mc:Fallback xmlns="">
          <p:graphicFrame>
            <p:nvGraphicFramePr>
              <p:cNvPr id="6" name="Table 5">
                <a:extLst>
                  <a:ext uri="{FF2B5EF4-FFF2-40B4-BE49-F238E27FC236}">
                    <a16:creationId xmlns:a16="http://schemas.microsoft.com/office/drawing/2014/main" id="{BF95F171-4DFF-040A-9613-E93A49E5278C}"/>
                  </a:ext>
                </a:extLst>
              </p:cNvPr>
              <p:cNvGraphicFramePr>
                <a:graphicFrameLocks noGrp="1"/>
              </p:cNvGraphicFramePr>
              <p:nvPr>
                <p:extLst>
                  <p:ext uri="{D42A27DB-BD31-4B8C-83A1-F6EECF244321}">
                    <p14:modId xmlns:p14="http://schemas.microsoft.com/office/powerpoint/2010/main" val="21332957"/>
                  </p:ext>
                </p:extLst>
              </p:nvPr>
            </p:nvGraphicFramePr>
            <p:xfrm>
              <a:off x="756556" y="3083124"/>
              <a:ext cx="10678886" cy="2160334"/>
            </p:xfrm>
            <a:graphic>
              <a:graphicData uri="http://schemas.openxmlformats.org/drawingml/2006/table">
                <a:tbl>
                  <a:tblPr firstRow="1" bandRow="1">
                    <a:tableStyleId>{5C22544A-7EE6-4342-B048-85BDC9FD1C3A}</a:tableStyleId>
                  </a:tblPr>
                  <a:tblGrid>
                    <a:gridCol w="5698673">
                      <a:extLst>
                        <a:ext uri="{9D8B030D-6E8A-4147-A177-3AD203B41FA5}">
                          <a16:colId xmlns:a16="http://schemas.microsoft.com/office/drawing/2014/main" val="2382802413"/>
                        </a:ext>
                      </a:extLst>
                    </a:gridCol>
                    <a:gridCol w="4980213">
                      <a:extLst>
                        <a:ext uri="{9D8B030D-6E8A-4147-A177-3AD203B41FA5}">
                          <a16:colId xmlns:a16="http://schemas.microsoft.com/office/drawing/2014/main" val="2860708290"/>
                        </a:ext>
                      </a:extLst>
                    </a:gridCol>
                  </a:tblGrid>
                  <a:tr h="370840">
                    <a:tc>
                      <a:txBody>
                        <a:bodyPr/>
                        <a:lstStyle/>
                        <a:p>
                          <a:pPr marL="0" algn="ctr" defTabSz="914400" rtl="1" eaLnBrk="1" latinLnBrk="0" hangingPunct="1"/>
                          <a:r>
                            <a:rPr lang="he-IL" dirty="0"/>
                            <a:t>נימוק</a:t>
                          </a:r>
                          <a:endParaRPr lang="en-US" dirty="0"/>
                        </a:p>
                      </a:txBody>
                      <a:tcPr/>
                    </a:tc>
                    <a:tc>
                      <a:txBody>
                        <a:bodyPr/>
                        <a:lstStyle/>
                        <a:p>
                          <a:pPr marL="0" algn="ctr" defTabSz="914400" rtl="1" eaLnBrk="1" latinLnBrk="0" hangingPunct="1"/>
                          <a:r>
                            <a:rPr lang="he-IL" dirty="0"/>
                            <a:t>טענה</a:t>
                          </a:r>
                          <a:endParaRPr lang="en-US" dirty="0"/>
                        </a:p>
                      </a:txBody>
                      <a:tcPr/>
                    </a:tc>
                    <a:extLst>
                      <a:ext uri="{0D108BD9-81ED-4DB2-BD59-A6C34878D82A}">
                        <a16:rowId xmlns:a16="http://schemas.microsoft.com/office/drawing/2014/main" val="2271121168"/>
                      </a:ext>
                    </a:extLst>
                  </a:tr>
                  <a:tr h="370840">
                    <a:tc>
                      <a:txBody>
                        <a:bodyPr/>
                        <a:lstStyle/>
                        <a:p>
                          <a:pPr marL="0" algn="ctr" defTabSz="914400" rtl="1" eaLnBrk="1" latinLnBrk="0" hangingPunct="1"/>
                          <a:r>
                            <a:rPr lang="he-IL" dirty="0"/>
                            <a:t>חיבור שטחים + חישוב</a:t>
                          </a:r>
                          <a:endParaRPr lang="en-US" dirty="0"/>
                        </a:p>
                      </a:txBody>
                      <a:tcPr/>
                    </a:tc>
                    <a:tc>
                      <a:txBody>
                        <a:bodyPr/>
                        <a:lstStyle/>
                        <a:p>
                          <a:endParaRPr lang="en-US"/>
                        </a:p>
                      </a:txBody>
                      <a:tcPr>
                        <a:blipFill>
                          <a:blip r:embed="rId3"/>
                          <a:stretch>
                            <a:fillRect l="-114249" t="-106667" r="-509" b="-396667"/>
                          </a:stretch>
                        </a:blipFill>
                      </a:tcPr>
                    </a:tc>
                    <a:extLst>
                      <a:ext uri="{0D108BD9-81ED-4DB2-BD59-A6C34878D82A}">
                        <a16:rowId xmlns:a16="http://schemas.microsoft.com/office/drawing/2014/main" val="3180930214"/>
                      </a:ext>
                    </a:extLst>
                  </a:tr>
                  <a:tr h="370840">
                    <a:tc>
                      <a:txBody>
                        <a:bodyPr/>
                        <a:lstStyle/>
                        <a:p>
                          <a:pPr marL="0" algn="ctr" defTabSz="914400" rtl="1" eaLnBrk="1" latinLnBrk="0" hangingPunct="1"/>
                          <a:r>
                            <a:rPr lang="he-IL" dirty="0"/>
                            <a:t>אלכסון המלבן מחלק אותו לשני משולשים חופפים, וכן שווי שטח</a:t>
                          </a:r>
                          <a:endParaRPr lang="en-US" dirty="0"/>
                        </a:p>
                      </a:txBody>
                      <a:tcPr/>
                    </a:tc>
                    <a:tc>
                      <a:txBody>
                        <a:bodyPr/>
                        <a:lstStyle/>
                        <a:p>
                          <a:endParaRPr lang="en-US"/>
                        </a:p>
                      </a:txBody>
                      <a:tcPr>
                        <a:blipFill>
                          <a:blip r:embed="rId3"/>
                          <a:stretch>
                            <a:fillRect l="-114249" t="-213793" r="-509" b="-310345"/>
                          </a:stretch>
                        </a:blipFill>
                      </a:tcPr>
                    </a:tc>
                    <a:extLst>
                      <a:ext uri="{0D108BD9-81ED-4DB2-BD59-A6C34878D82A}">
                        <a16:rowId xmlns:a16="http://schemas.microsoft.com/office/drawing/2014/main" val="4246022977"/>
                      </a:ext>
                    </a:extLst>
                  </a:tr>
                  <a:tr h="653479">
                    <a:tc>
                      <a:txBody>
                        <a:bodyPr/>
                        <a:lstStyle/>
                        <a:p>
                          <a:pPr marL="0" algn="ctr" defTabSz="914400" rtl="1" eaLnBrk="1" latinLnBrk="0" hangingPunct="1"/>
                          <a:r>
                            <a:rPr lang="he-IL" b="0" dirty="0"/>
                            <a:t>חישוב</a:t>
                          </a:r>
                          <a:endParaRPr lang="en-US" b="0" dirty="0"/>
                        </a:p>
                      </a:txBody>
                      <a:tcPr/>
                    </a:tc>
                    <a:tc>
                      <a:txBody>
                        <a:bodyPr/>
                        <a:lstStyle/>
                        <a:p>
                          <a:endParaRPr lang="en-US"/>
                        </a:p>
                      </a:txBody>
                      <a:tcPr>
                        <a:blipFill>
                          <a:blip r:embed="rId3"/>
                          <a:stretch>
                            <a:fillRect l="-114249" t="-175000" r="-509" b="-73077"/>
                          </a:stretch>
                        </a:blipFill>
                      </a:tcPr>
                    </a:tc>
                    <a:extLst>
                      <a:ext uri="{0D108BD9-81ED-4DB2-BD59-A6C34878D82A}">
                        <a16:rowId xmlns:a16="http://schemas.microsoft.com/office/drawing/2014/main" val="301927169"/>
                      </a:ext>
                    </a:extLst>
                  </a:tr>
                  <a:tr h="394335">
                    <a:tc>
                      <a:txBody>
                        <a:bodyPr/>
                        <a:lstStyle/>
                        <a:p>
                          <a:pPr marL="0" algn="ctr" defTabSz="914400" rtl="1" eaLnBrk="1" latinLnBrk="0" hangingPunct="1"/>
                          <a:r>
                            <a:rPr lang="he-IL" b="0" dirty="0"/>
                            <a:t>יחס השטחים בין משולשים דומים שווה ליחס הדמיון בריבוע</a:t>
                          </a:r>
                          <a:endParaRPr lang="en-US" b="0" dirty="0"/>
                        </a:p>
                      </a:txBody>
                      <a:tcPr/>
                    </a:tc>
                    <a:tc>
                      <a:txBody>
                        <a:bodyPr/>
                        <a:lstStyle/>
                        <a:p>
                          <a:endParaRPr lang="en-US"/>
                        </a:p>
                      </a:txBody>
                      <a:tcPr>
                        <a:blipFill>
                          <a:blip r:embed="rId3"/>
                          <a:stretch>
                            <a:fillRect l="-114249" t="-461290" r="-509" b="-22581"/>
                          </a:stretch>
                        </a:blipFill>
                      </a:tcPr>
                    </a:tc>
                    <a:extLst>
                      <a:ext uri="{0D108BD9-81ED-4DB2-BD59-A6C34878D82A}">
                        <a16:rowId xmlns:a16="http://schemas.microsoft.com/office/drawing/2014/main" val="267730888"/>
                      </a:ext>
                    </a:extLst>
                  </a:tr>
                </a:tbl>
              </a:graphicData>
            </a:graphic>
          </p:graphicFrame>
        </mc:Fallback>
      </mc:AlternateContent>
    </p:spTree>
    <p:extLst>
      <p:ext uri="{BB962C8B-B14F-4D97-AF65-F5344CB8AC3E}">
        <p14:creationId xmlns:p14="http://schemas.microsoft.com/office/powerpoint/2010/main" val="10322749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FB683-E6B8-BE9A-3A2B-8B740B52F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48D34-7331-7B27-6BDE-1C7F7CD2B7B1}"/>
              </a:ext>
            </a:extLst>
          </p:cNvPr>
          <p:cNvSpPr>
            <a:spLocks noGrp="1"/>
          </p:cNvSpPr>
          <p:nvPr>
            <p:ph type="title"/>
          </p:nvPr>
        </p:nvSpPr>
        <p:spPr/>
        <p:txBody>
          <a:bodyPr>
            <a:normAutofit/>
          </a:bodyPr>
          <a:lstStyle/>
          <a:p>
            <a:pPr algn="ctr" rtl="1"/>
            <a:r>
              <a:rPr lang="he-IL" sz="2800" b="1" u="sng" dirty="0"/>
              <a:t>פרק: ״גיאומטריה וטריגונומטריה במישור״, שאלה: 4 סוג שאלה: גיאומטריה</a:t>
            </a:r>
            <a:endParaRPr lang="en-US" sz="2800" dirty="0"/>
          </a:p>
        </p:txBody>
      </p:sp>
      <p:sp>
        <p:nvSpPr>
          <p:cNvPr id="3" name="Content Placeholder 2">
            <a:extLst>
              <a:ext uri="{FF2B5EF4-FFF2-40B4-BE49-F238E27FC236}">
                <a16:creationId xmlns:a16="http://schemas.microsoft.com/office/drawing/2014/main" id="{641F5E85-C024-0F31-5E0A-FCAE3927691A}"/>
              </a:ext>
            </a:extLst>
          </p:cNvPr>
          <p:cNvSpPr>
            <a:spLocks noGrp="1"/>
          </p:cNvSpPr>
          <p:nvPr>
            <p:ph idx="1"/>
          </p:nvPr>
        </p:nvSpPr>
        <p:spPr>
          <a:xfrm>
            <a:off x="348343" y="1690688"/>
            <a:ext cx="11495314" cy="4767943"/>
          </a:xfrm>
        </p:spPr>
        <p:txBody>
          <a:bodyPr>
            <a:normAutofit lnSpcReduction="10000"/>
          </a:bodyPr>
          <a:lstStyle/>
          <a:p>
            <a:pPr marL="0" indent="0" algn="r" defTabSz="914400" rtl="1" eaLnBrk="1" latinLnBrk="0" hangingPunct="1">
              <a:lnSpc>
                <a:spcPct val="90000"/>
              </a:lnSpc>
              <a:spcBef>
                <a:spcPts val="1000"/>
              </a:spcBef>
              <a:buNone/>
            </a:pPr>
            <a:r>
              <a:rPr lang="he-IL" dirty="0"/>
              <a:t>התרגילים האחרונים הם תרגילי חשיבה שכן מתעמקים בדרך כלל במשפטים פחות נפוצים או במשפטים ייחודיים:</a:t>
            </a:r>
          </a:p>
          <a:p>
            <a:pPr marL="0" indent="0" algn="r" defTabSz="914400" rtl="1" eaLnBrk="1" latinLnBrk="0" hangingPunct="1">
              <a:lnSpc>
                <a:spcPct val="90000"/>
              </a:lnSpc>
              <a:spcBef>
                <a:spcPts val="1000"/>
              </a:spcBef>
              <a:buNone/>
            </a:pPr>
            <a:endParaRPr lang="he-IL" dirty="0"/>
          </a:p>
          <a:p>
            <a:pPr algn="r" defTabSz="914400" rtl="1" eaLnBrk="1" latinLnBrk="0" hangingPunct="1">
              <a:lnSpc>
                <a:spcPct val="90000"/>
              </a:lnSpc>
              <a:spcBef>
                <a:spcPts val="1000"/>
              </a:spcBef>
              <a:buFontTx/>
              <a:buChar char="-"/>
            </a:pPr>
            <a:r>
              <a:rPr lang="he-IL" dirty="0"/>
              <a:t>משפט חוצה זווית</a:t>
            </a:r>
          </a:p>
          <a:p>
            <a:pPr algn="r" defTabSz="914400" rtl="1" eaLnBrk="1" latinLnBrk="0" hangingPunct="1">
              <a:lnSpc>
                <a:spcPct val="90000"/>
              </a:lnSpc>
              <a:spcBef>
                <a:spcPts val="1000"/>
              </a:spcBef>
              <a:buFontTx/>
              <a:buChar char="-"/>
            </a:pPr>
            <a:r>
              <a:rPr lang="he-IL" dirty="0"/>
              <a:t>משפטי תאלס</a:t>
            </a:r>
          </a:p>
          <a:p>
            <a:pPr algn="r" defTabSz="914400" rtl="1" eaLnBrk="1" latinLnBrk="0" hangingPunct="1">
              <a:lnSpc>
                <a:spcPct val="90000"/>
              </a:lnSpc>
              <a:spcBef>
                <a:spcPts val="1000"/>
              </a:spcBef>
              <a:buFontTx/>
              <a:buChar char="-"/>
            </a:pPr>
            <a:r>
              <a:rPr lang="he-IL" dirty="0"/>
              <a:t>משפט פיתגורס</a:t>
            </a:r>
          </a:p>
          <a:p>
            <a:pPr algn="r" defTabSz="914400" rtl="1" eaLnBrk="1" latinLnBrk="0" hangingPunct="1">
              <a:lnSpc>
                <a:spcPct val="90000"/>
              </a:lnSpc>
              <a:spcBef>
                <a:spcPts val="1000"/>
              </a:spcBef>
              <a:buFontTx/>
              <a:buChar char="-"/>
            </a:pPr>
            <a:r>
              <a:rPr lang="he-IL" dirty="0"/>
              <a:t>משולש ״הזהב״ – 30, 60, 90</a:t>
            </a:r>
          </a:p>
          <a:p>
            <a:pPr algn="r" defTabSz="914400" rtl="1" eaLnBrk="1" latinLnBrk="0" hangingPunct="1">
              <a:lnSpc>
                <a:spcPct val="90000"/>
              </a:lnSpc>
              <a:spcBef>
                <a:spcPts val="1000"/>
              </a:spcBef>
              <a:buFontTx/>
              <a:buChar char="-"/>
            </a:pPr>
            <a:r>
              <a:rPr lang="he-IL" dirty="0"/>
              <a:t>היקף ושטח מעגל</a:t>
            </a:r>
          </a:p>
          <a:p>
            <a:pPr algn="r" defTabSz="914400" rtl="1" eaLnBrk="1" latinLnBrk="0" hangingPunct="1">
              <a:lnSpc>
                <a:spcPct val="90000"/>
              </a:lnSpc>
              <a:spcBef>
                <a:spcPts val="1000"/>
              </a:spcBef>
              <a:buFontTx/>
              <a:buChar char="-"/>
            </a:pPr>
            <a:r>
              <a:rPr lang="he-IL" dirty="0"/>
              <a:t>תכונות המעגל, המעגל החוסם משולש ומרובע והמעגל החסום במשולש</a:t>
            </a:r>
          </a:p>
          <a:p>
            <a:pPr algn="r" defTabSz="914400" rtl="1" eaLnBrk="1" latinLnBrk="0" hangingPunct="1">
              <a:lnSpc>
                <a:spcPct val="90000"/>
              </a:lnSpc>
              <a:spcBef>
                <a:spcPts val="1000"/>
              </a:spcBef>
              <a:buFontTx/>
              <a:buChar char="-"/>
            </a:pPr>
            <a:r>
              <a:rPr lang="he-IL" dirty="0"/>
              <a:t>משחקי זוויות נוספים</a:t>
            </a:r>
          </a:p>
          <a:p>
            <a:pPr marL="0" indent="0" algn="r" defTabSz="914400" rtl="1" eaLnBrk="1" latinLnBrk="0" hangingPunct="1">
              <a:lnSpc>
                <a:spcPct val="90000"/>
              </a:lnSpc>
              <a:spcBef>
                <a:spcPts val="1000"/>
              </a:spcBef>
              <a:buNone/>
            </a:pPr>
            <a:endParaRPr lang="en-US" dirty="0"/>
          </a:p>
        </p:txBody>
      </p:sp>
    </p:spTree>
    <p:extLst>
      <p:ext uri="{BB962C8B-B14F-4D97-AF65-F5344CB8AC3E}">
        <p14:creationId xmlns:p14="http://schemas.microsoft.com/office/powerpoint/2010/main" val="21189226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3D682-C459-BA87-87B6-164C25BEB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AE81A-1717-7A97-DD89-EDE690F08FD1}"/>
              </a:ext>
            </a:extLst>
          </p:cNvPr>
          <p:cNvSpPr>
            <a:spLocks noGrp="1"/>
          </p:cNvSpPr>
          <p:nvPr>
            <p:ph type="title"/>
          </p:nvPr>
        </p:nvSpPr>
        <p:spPr/>
        <p:txBody>
          <a:bodyPr>
            <a:normAutofit/>
          </a:bodyPr>
          <a:lstStyle/>
          <a:p>
            <a:pPr algn="ctr" rtl="1"/>
            <a:r>
              <a:rPr lang="he-IL" sz="2800" b="1" u="sng" dirty="0"/>
              <a:t>פרק: ״גיאומטריה וטריגונומטריה במישור״, שאלה: 4 סוג שאלה: גיאומטריה</a:t>
            </a:r>
            <a:endParaRPr lang="en-US" sz="2800" dirty="0"/>
          </a:p>
        </p:txBody>
      </p:sp>
      <p:sp>
        <p:nvSpPr>
          <p:cNvPr id="3" name="Content Placeholder 2">
            <a:extLst>
              <a:ext uri="{FF2B5EF4-FFF2-40B4-BE49-F238E27FC236}">
                <a16:creationId xmlns:a16="http://schemas.microsoft.com/office/drawing/2014/main" id="{9382839D-0C3F-6A5A-214F-14C8FCDC4EF9}"/>
              </a:ext>
            </a:extLst>
          </p:cNvPr>
          <p:cNvSpPr>
            <a:spLocks noGrp="1"/>
          </p:cNvSpPr>
          <p:nvPr>
            <p:ph idx="1"/>
          </p:nvPr>
        </p:nvSpPr>
        <p:spPr>
          <a:xfrm>
            <a:off x="0" y="1468582"/>
            <a:ext cx="12191999" cy="5389418"/>
          </a:xfrm>
        </p:spPr>
        <p:txBody>
          <a:bodyPr>
            <a:normAutofit/>
          </a:bodyPr>
          <a:lstStyle/>
          <a:p>
            <a:pPr marL="0" indent="0" algn="r" defTabSz="914400" rtl="1" eaLnBrk="1" latinLnBrk="0" hangingPunct="1">
              <a:lnSpc>
                <a:spcPct val="90000"/>
              </a:lnSpc>
              <a:spcBef>
                <a:spcPts val="1000"/>
              </a:spcBef>
              <a:buNone/>
            </a:pPr>
            <a:r>
              <a:rPr lang="he-IL" dirty="0"/>
              <a:t>פתרון סעיף ה׳:</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endParaRPr lang="en-US"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0AE8886A-BFC0-B2E6-9D7A-5754490B831E}"/>
                  </a:ext>
                </a:extLst>
              </p:cNvPr>
              <p:cNvGraphicFramePr>
                <a:graphicFrameLocks noGrp="1"/>
              </p:cNvGraphicFramePr>
              <p:nvPr>
                <p:extLst>
                  <p:ext uri="{D42A27DB-BD31-4B8C-83A1-F6EECF244321}">
                    <p14:modId xmlns:p14="http://schemas.microsoft.com/office/powerpoint/2010/main" val="1043760489"/>
                  </p:ext>
                </p:extLst>
              </p:nvPr>
            </p:nvGraphicFramePr>
            <p:xfrm>
              <a:off x="756556" y="2135664"/>
              <a:ext cx="10678886" cy="4499929"/>
            </p:xfrm>
            <a:graphic>
              <a:graphicData uri="http://schemas.openxmlformats.org/drawingml/2006/table">
                <a:tbl>
                  <a:tblPr firstRow="1" bandRow="1">
                    <a:tableStyleId>{5C22544A-7EE6-4342-B048-85BDC9FD1C3A}</a:tableStyleId>
                  </a:tblPr>
                  <a:tblGrid>
                    <a:gridCol w="6395358">
                      <a:extLst>
                        <a:ext uri="{9D8B030D-6E8A-4147-A177-3AD203B41FA5}">
                          <a16:colId xmlns:a16="http://schemas.microsoft.com/office/drawing/2014/main" val="2382802413"/>
                        </a:ext>
                      </a:extLst>
                    </a:gridCol>
                    <a:gridCol w="4283528">
                      <a:extLst>
                        <a:ext uri="{9D8B030D-6E8A-4147-A177-3AD203B41FA5}">
                          <a16:colId xmlns:a16="http://schemas.microsoft.com/office/drawing/2014/main" val="2860708290"/>
                        </a:ext>
                      </a:extLst>
                    </a:gridCol>
                  </a:tblGrid>
                  <a:tr h="370840">
                    <a:tc>
                      <a:txBody>
                        <a:bodyPr/>
                        <a:lstStyle/>
                        <a:p>
                          <a:pPr marL="0" algn="ctr" defTabSz="914400" rtl="1" eaLnBrk="1" latinLnBrk="0" hangingPunct="1"/>
                          <a:r>
                            <a:rPr lang="he-IL" dirty="0"/>
                            <a:t>נימוק</a:t>
                          </a:r>
                          <a:endParaRPr lang="en-US" dirty="0"/>
                        </a:p>
                      </a:txBody>
                      <a:tcPr/>
                    </a:tc>
                    <a:tc>
                      <a:txBody>
                        <a:bodyPr/>
                        <a:lstStyle/>
                        <a:p>
                          <a:pPr marL="0" algn="ctr" defTabSz="914400" rtl="1" eaLnBrk="1" latinLnBrk="0" hangingPunct="1"/>
                          <a:r>
                            <a:rPr lang="he-IL" dirty="0"/>
                            <a:t>טענה</a:t>
                          </a:r>
                          <a:endParaRPr lang="en-US" dirty="0"/>
                        </a:p>
                      </a:txBody>
                      <a:tcPr/>
                    </a:tc>
                    <a:extLst>
                      <a:ext uri="{0D108BD9-81ED-4DB2-BD59-A6C34878D82A}">
                        <a16:rowId xmlns:a16="http://schemas.microsoft.com/office/drawing/2014/main" val="2271121168"/>
                      </a:ext>
                    </a:extLst>
                  </a:tr>
                  <a:tr h="370840">
                    <a:tc>
                      <a:txBody>
                        <a:bodyPr/>
                        <a:lstStyle/>
                        <a:p>
                          <a:pPr marL="0" algn="ctr" defTabSz="914400" rtl="1" eaLnBrk="1" latinLnBrk="0" hangingPunct="1"/>
                          <a:r>
                            <a:rPr lang="he-IL" dirty="0"/>
                            <a:t>נתון + כלל המעבר</a:t>
                          </a:r>
                          <a:endParaRPr lang="en-US"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𝐴𝐸</m:t>
                                </m:r>
                                <m:r>
                                  <a:rPr lang="en-US" b="0" i="1" smtClean="0">
                                    <a:latin typeface="Cambria Math" panose="02040503050406030204" pitchFamily="18" charset="0"/>
                                  </a:rPr>
                                  <m:t>=</m:t>
                                </m:r>
                                <m:r>
                                  <a:rPr lang="en-US" b="0" i="1" smtClean="0">
                                    <a:latin typeface="Cambria Math" panose="02040503050406030204" pitchFamily="18" charset="0"/>
                                  </a:rPr>
                                  <m:t>𝐷𝐸</m:t>
                                </m:r>
                                <m:r>
                                  <a:rPr lang="en-US" b="0" i="1" smtClean="0">
                                    <a:latin typeface="Cambria Math" panose="02040503050406030204" pitchFamily="18" charset="0"/>
                                  </a:rPr>
                                  <m:t>=</m:t>
                                </m:r>
                                <m:r>
                                  <a:rPr lang="en-US" b="0" i="1" smtClean="0">
                                    <a:latin typeface="Cambria Math" panose="02040503050406030204" pitchFamily="18" charset="0"/>
                                  </a:rPr>
                                  <m:t>𝑎</m:t>
                                </m:r>
                              </m:oMath>
                            </m:oMathPara>
                          </a14:m>
                          <a:endParaRPr lang="en-US" dirty="0"/>
                        </a:p>
                      </a:txBody>
                      <a:tcPr/>
                    </a:tc>
                    <a:extLst>
                      <a:ext uri="{0D108BD9-81ED-4DB2-BD59-A6C34878D82A}">
                        <a16:rowId xmlns:a16="http://schemas.microsoft.com/office/drawing/2014/main" val="3180930214"/>
                      </a:ext>
                    </a:extLst>
                  </a:tr>
                  <a:tr h="370840">
                    <a:tc>
                      <a:txBody>
                        <a:bodyPr/>
                        <a:lstStyle/>
                        <a:p>
                          <a:pPr marL="0" algn="ctr" defTabSz="914400" rtl="1" eaLnBrk="1" latinLnBrk="0" hangingPunct="1"/>
                          <a:r>
                            <a:rPr lang="he-IL" dirty="0"/>
                            <a:t>כלל המעבר</a:t>
                          </a:r>
                          <a:endParaRPr lang="en-US" dirty="0"/>
                        </a:p>
                      </a:txBody>
                      <a:tcPr/>
                    </a:tc>
                    <a:tc>
                      <a:txBody>
                        <a:bodyPr/>
                        <a:lstStyle/>
                        <a:p>
                          <a:pPr marL="0" algn="just" defTabSz="914400" rtl="1" eaLnBrk="1" latinLnBrk="0" hangingPunct="1"/>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𝐵𝐶</m:t>
                                </m:r>
                                <m:r>
                                  <a:rPr lang="en-US" b="0" i="1" smtClean="0">
                                    <a:latin typeface="Cambria Math" panose="02040503050406030204" pitchFamily="18" charset="0"/>
                                  </a:rPr>
                                  <m:t>=2</m:t>
                                </m:r>
                                <m:r>
                                  <a:rPr lang="en-US" b="0" i="1" smtClean="0">
                                    <a:latin typeface="Cambria Math" panose="02040503050406030204" pitchFamily="18" charset="0"/>
                                  </a:rPr>
                                  <m:t>𝑎</m:t>
                                </m:r>
                              </m:oMath>
                            </m:oMathPara>
                          </a14:m>
                          <a:endParaRPr lang="en-US" dirty="0"/>
                        </a:p>
                      </a:txBody>
                      <a:tcPr/>
                    </a:tc>
                    <a:extLst>
                      <a:ext uri="{0D108BD9-81ED-4DB2-BD59-A6C34878D82A}">
                        <a16:rowId xmlns:a16="http://schemas.microsoft.com/office/drawing/2014/main" val="4246022977"/>
                      </a:ext>
                    </a:extLst>
                  </a:tr>
                  <a:tr h="370840">
                    <a:tc>
                      <a:txBody>
                        <a:bodyPr/>
                        <a:lstStyle/>
                        <a:p>
                          <a:pPr marL="0" algn="ctr" defTabSz="914400" rtl="1" eaLnBrk="1" latinLnBrk="0" hangingPunct="1"/>
                          <a:r>
                            <a:rPr lang="he-IL" b="0" dirty="0"/>
                            <a:t>היחס בין צלעות מתאימות במשולשים דומים קבוע</a:t>
                          </a:r>
                          <a:endParaRPr lang="en-US" b="0" dirty="0"/>
                        </a:p>
                      </a:txBody>
                      <a:tcPr/>
                    </a:tc>
                    <a:tc>
                      <a:txBody>
                        <a:bodyPr/>
                        <a:lstStyle/>
                        <a:p>
                          <a:pPr marL="0" algn="just" defTabSz="914400" rtl="0" eaLnBrk="1" latinLnBrk="0" hangingPunct="1"/>
                          <a14:m>
                            <m:oMathPara xmlns:m="http://schemas.openxmlformats.org/officeDocument/2006/math">
                              <m:oMathParaPr>
                                <m:jc m:val="center"/>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𝐵𝐷</m:t>
                                    </m:r>
                                  </m:num>
                                  <m:den>
                                    <m:r>
                                      <a:rPr lang="en-US" b="0" i="1" smtClean="0">
                                        <a:latin typeface="Cambria Math" panose="02040503050406030204" pitchFamily="18" charset="0"/>
                                      </a:rPr>
                                      <m:t>𝐵𝐶</m:t>
                                    </m:r>
                                  </m:den>
                                </m:f>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1.5</m:t>
                                    </m:r>
                                  </m:e>
                                </m:rad>
                              </m:oMath>
                            </m:oMathPara>
                          </a14:m>
                          <a:endParaRPr lang="en-US" b="0" dirty="0"/>
                        </a:p>
                      </a:txBody>
                      <a:tcPr/>
                    </a:tc>
                    <a:extLst>
                      <a:ext uri="{0D108BD9-81ED-4DB2-BD59-A6C34878D82A}">
                        <a16:rowId xmlns:a16="http://schemas.microsoft.com/office/drawing/2014/main" val="301927169"/>
                      </a:ext>
                    </a:extLst>
                  </a:tr>
                  <a:tr h="370840">
                    <a:tc>
                      <a:txBody>
                        <a:bodyPr/>
                        <a:lstStyle/>
                        <a:p>
                          <a:pPr marL="0" algn="ctr" defTabSz="914400" rtl="1" eaLnBrk="1" latinLnBrk="0" hangingPunct="1"/>
                          <a:r>
                            <a:rPr lang="he-IL" b="1" dirty="0"/>
                            <a:t>חישוב + הצבה</a:t>
                          </a:r>
                          <a:endParaRPr lang="en-US" b="1" dirty="0"/>
                        </a:p>
                      </a:txBody>
                      <a:tcPr/>
                    </a:tc>
                    <a:tc>
                      <a:txBody>
                        <a:bodyPr/>
                        <a:lstStyle/>
                        <a:p>
                          <a:pPr marL="0" algn="ctr" defTabSz="914400" rtl="0" eaLnBrk="1" latinLnBrk="0" hangingPunct="1"/>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𝑩𝑫</m:t>
                                </m:r>
                                <m:r>
                                  <a:rPr lang="en-US" b="1" i="1" smtClean="0">
                                    <a:latin typeface="Cambria Math" panose="02040503050406030204" pitchFamily="18" charset="0"/>
                                  </a:rPr>
                                  <m:t>=</m:t>
                                </m:r>
                                <m:rad>
                                  <m:radPr>
                                    <m:degHide m:val="on"/>
                                    <m:ctrlPr>
                                      <a:rPr lang="en-US" b="1" i="1" smtClean="0">
                                        <a:latin typeface="Cambria Math" panose="02040503050406030204" pitchFamily="18" charset="0"/>
                                      </a:rPr>
                                    </m:ctrlPr>
                                  </m:radPr>
                                  <m:deg/>
                                  <m:e>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𝟓</m:t>
                                    </m:r>
                                  </m:e>
                                </m:rad>
                                <m:r>
                                  <a:rPr lang="en-US" b="1" i="1" smtClean="0">
                                    <a:latin typeface="Cambria Math" panose="02040503050406030204" pitchFamily="18" charset="0"/>
                                  </a:rPr>
                                  <m:t>𝑩𝑪</m:t>
                                </m:r>
                                <m:r>
                                  <a:rPr lang="en-US" b="1" i="1" smtClean="0">
                                    <a:latin typeface="Cambria Math" panose="02040503050406030204" pitchFamily="18" charset="0"/>
                                  </a:rPr>
                                  <m:t>=</m:t>
                                </m:r>
                                <m:rad>
                                  <m:radPr>
                                    <m:degHide m:val="on"/>
                                    <m:ctrlPr>
                                      <a:rPr lang="en-US" b="1" i="1" smtClean="0">
                                        <a:latin typeface="Cambria Math" panose="02040503050406030204" pitchFamily="18" charset="0"/>
                                      </a:rPr>
                                    </m:ctrlPr>
                                  </m:radPr>
                                  <m:deg/>
                                  <m:e>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𝟓</m:t>
                                    </m:r>
                                  </m:e>
                                </m:rad>
                                <m:r>
                                  <a:rPr lang="en-US" b="1" i="1" smtClean="0">
                                    <a:latin typeface="Cambria Math" panose="02040503050406030204" pitchFamily="18" charset="0"/>
                                  </a:rPr>
                                  <m:t>⋅</m:t>
                                </m:r>
                                <m:r>
                                  <a:rPr lang="en-US" b="1" i="1" smtClean="0">
                                    <a:latin typeface="Cambria Math" panose="02040503050406030204" pitchFamily="18" charset="0"/>
                                  </a:rPr>
                                  <m:t>𝟐</m:t>
                                </m:r>
                                <m:r>
                                  <a:rPr lang="en-US" b="1" i="1" smtClean="0">
                                    <a:latin typeface="Cambria Math" panose="02040503050406030204" pitchFamily="18" charset="0"/>
                                  </a:rPr>
                                  <m:t>𝒂</m:t>
                                </m:r>
                                <m:r>
                                  <a:rPr lang="en-US" b="1" i="1" smtClean="0">
                                    <a:latin typeface="Cambria Math" panose="02040503050406030204" pitchFamily="18" charset="0"/>
                                  </a:rPr>
                                  <m:t>=</m:t>
                                </m:r>
                                <m:rad>
                                  <m:radPr>
                                    <m:degHide m:val="on"/>
                                    <m:ctrlPr>
                                      <a:rPr lang="en-US" b="1" i="1" smtClean="0">
                                        <a:latin typeface="Cambria Math" panose="02040503050406030204" pitchFamily="18" charset="0"/>
                                      </a:rPr>
                                    </m:ctrlPr>
                                  </m:radPr>
                                  <m:deg/>
                                  <m:e>
                                    <m:r>
                                      <a:rPr lang="en-US" b="1" i="1" smtClean="0">
                                        <a:latin typeface="Cambria Math" panose="02040503050406030204" pitchFamily="18" charset="0"/>
                                      </a:rPr>
                                      <m:t>𝟔</m:t>
                                    </m:r>
                                  </m:e>
                                </m:rad>
                                <m:r>
                                  <a:rPr lang="en-US" b="1" i="1" smtClean="0">
                                    <a:latin typeface="Cambria Math" panose="02040503050406030204" pitchFamily="18" charset="0"/>
                                  </a:rPr>
                                  <m:t>𝒂</m:t>
                                </m:r>
                              </m:oMath>
                            </m:oMathPara>
                          </a14:m>
                          <a:endParaRPr lang="en-US" b="1" dirty="0"/>
                        </a:p>
                      </a:txBody>
                      <a:tcPr/>
                    </a:tc>
                    <a:extLst>
                      <a:ext uri="{0D108BD9-81ED-4DB2-BD59-A6C34878D82A}">
                        <a16:rowId xmlns:a16="http://schemas.microsoft.com/office/drawing/2014/main" val="267730888"/>
                      </a:ext>
                    </a:extLst>
                  </a:tr>
                  <a:tr h="370840">
                    <a:tc>
                      <a:txBody>
                        <a:bodyPr/>
                        <a:lstStyle/>
                        <a:p>
                          <a:pPr marL="0" algn="ctr" defTabSz="914400" rtl="1" eaLnBrk="1" latinLnBrk="0" hangingPunct="1"/>
                          <a:r>
                            <a:rPr lang="he-IL" b="0" dirty="0"/>
                            <a:t>מיתר במעגל עליו נשענת זווית היקפית ישרה הוא בהכרח קוטר במעגל</a:t>
                          </a:r>
                          <a:endParaRPr lang="en-US" b="0" dirty="0"/>
                        </a:p>
                      </a:txBody>
                      <a:tcPr/>
                    </a:tc>
                    <a:tc>
                      <a:txBody>
                        <a:bodyPr/>
                        <a:lstStyle/>
                        <a:p>
                          <a:pPr marL="0" algn="ctr" defTabSz="914400" rtl="1" eaLnBrk="1" latinLnBrk="0" hangingPunct="1"/>
                          <a:r>
                            <a:rPr lang="en-US" b="0" dirty="0"/>
                            <a:t>BE</a:t>
                          </a:r>
                          <a:r>
                            <a:rPr lang="he-IL" b="0" dirty="0"/>
                            <a:t> קוטר במעגל החוסם את מרובע </a:t>
                          </a:r>
                          <a:r>
                            <a:rPr lang="en-US" b="0" dirty="0"/>
                            <a:t>EABF</a:t>
                          </a:r>
                        </a:p>
                      </a:txBody>
                      <a:tcPr/>
                    </a:tc>
                    <a:extLst>
                      <a:ext uri="{0D108BD9-81ED-4DB2-BD59-A6C34878D82A}">
                        <a16:rowId xmlns:a16="http://schemas.microsoft.com/office/drawing/2014/main" val="850800341"/>
                      </a:ext>
                    </a:extLst>
                  </a:tr>
                  <a:tr h="370840">
                    <a:tc>
                      <a:txBody>
                        <a:bodyPr/>
                        <a:lstStyle/>
                        <a:p>
                          <a:pPr marL="0" algn="ctr" defTabSz="914400" rtl="1" eaLnBrk="1" latinLnBrk="0" hangingPunct="1"/>
                          <a:r>
                            <a:rPr lang="he-IL" b="0" dirty="0"/>
                            <a:t>משפט פיתגורס במשולש </a:t>
                          </a:r>
                          <a:r>
                            <a:rPr lang="en-US" b="0" dirty="0"/>
                            <a:t>BCD</a:t>
                          </a:r>
                        </a:p>
                      </a:txBody>
                      <a:tcPr/>
                    </a:tc>
                    <a:tc>
                      <a:txBody>
                        <a:bodyPr/>
                        <a:lstStyle/>
                        <a:p>
                          <a:pPr marL="0" algn="just" defTabSz="914400" rtl="0" eaLnBrk="1" latinLnBrk="0" hangingPunct="1"/>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𝐷</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𝐶</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𝐵</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𝐶</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𝐷</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𝐵</m:t>
                                    </m:r>
                                  </m:e>
                                  <m:sup>
                                    <m:r>
                                      <a:rPr lang="en-US" b="0" i="1" smtClean="0">
                                        <a:latin typeface="Cambria Math" panose="02040503050406030204" pitchFamily="18" charset="0"/>
                                      </a:rPr>
                                      <m:t>2</m:t>
                                    </m:r>
                                  </m:sup>
                                </m:sSup>
                              </m:oMath>
                            </m:oMathPara>
                          </a14:m>
                          <a:endParaRPr lang="en-US" b="1" dirty="0"/>
                        </a:p>
                      </a:txBody>
                      <a:tcPr/>
                    </a:tc>
                    <a:extLst>
                      <a:ext uri="{0D108BD9-81ED-4DB2-BD59-A6C34878D82A}">
                        <a16:rowId xmlns:a16="http://schemas.microsoft.com/office/drawing/2014/main" val="298774549"/>
                      </a:ext>
                    </a:extLst>
                  </a:tr>
                  <a:tr h="370840">
                    <a:tc>
                      <a:txBody>
                        <a:bodyPr/>
                        <a:lstStyle/>
                        <a:p>
                          <a:pPr marL="0" algn="ctr" defTabSz="914400" rtl="1" eaLnBrk="1" latinLnBrk="0" hangingPunct="1"/>
                          <a:r>
                            <a:rPr lang="he-IL" b="0" dirty="0"/>
                            <a:t>הצבה + חישוב</a:t>
                          </a:r>
                          <a:endParaRPr lang="en-US" b="0" dirty="0"/>
                        </a:p>
                      </a:txBody>
                      <a:tcPr/>
                    </a:tc>
                    <a:tc>
                      <a:txBody>
                        <a:bodyPr/>
                        <a:lstStyle/>
                        <a:p>
                          <a:pPr marL="0" algn="ctr" defTabSz="914400" rtl="0" eaLnBrk="1" latinLnBrk="0" hangingPunct="1"/>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𝐷𝐶</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𝐷</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𝐵</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𝐵</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𝐶</m:t>
                                        </m:r>
                                      </m:e>
                                      <m:sup>
                                        <m:r>
                                          <a:rPr lang="en-US" b="0" i="1" smtClean="0">
                                            <a:latin typeface="Cambria Math" panose="02040503050406030204" pitchFamily="18" charset="0"/>
                                          </a:rPr>
                                          <m:t>2</m:t>
                                        </m:r>
                                      </m:sup>
                                    </m:sSup>
                                  </m:e>
                                </m:ra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6</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e>
                                </m:ra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r>
                                  <a:rPr lang="en-US" b="0" i="1" smtClean="0">
                                    <a:latin typeface="Cambria Math" panose="02040503050406030204" pitchFamily="18" charset="0"/>
                                  </a:rPr>
                                  <m:t>𝑎</m:t>
                                </m:r>
                              </m:oMath>
                            </m:oMathPara>
                          </a14:m>
                          <a:endParaRPr lang="en-US" b="1" dirty="0"/>
                        </a:p>
                      </a:txBody>
                      <a:tcPr/>
                    </a:tc>
                    <a:extLst>
                      <a:ext uri="{0D108BD9-81ED-4DB2-BD59-A6C34878D82A}">
                        <a16:rowId xmlns:a16="http://schemas.microsoft.com/office/drawing/2014/main" val="1907664391"/>
                      </a:ext>
                    </a:extLst>
                  </a:tr>
                  <a:tr h="370840">
                    <a:tc>
                      <a:txBody>
                        <a:bodyPr/>
                        <a:lstStyle/>
                        <a:p>
                          <a:pPr marL="0" algn="ctr" defTabSz="914400" rtl="1" eaLnBrk="1" latinLnBrk="0" hangingPunct="1"/>
                          <a:r>
                            <a:rPr lang="he-IL" b="0" dirty="0"/>
                            <a:t>במלבן הצלעות הנגדיות שוות</a:t>
                          </a:r>
                          <a:endParaRPr lang="en-US" b="0" dirty="0"/>
                        </a:p>
                      </a:txBody>
                      <a:tcPr/>
                    </a:tc>
                    <a:tc>
                      <a:txBody>
                        <a:bodyPr/>
                        <a:lstStyle/>
                        <a:p>
                          <a:pPr marL="0" algn="ctr" defTabSz="914400" rtl="0" eaLnBrk="1" latinLnBrk="0" hangingPunct="1"/>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𝐴𝐵</m:t>
                                </m:r>
                                <m:r>
                                  <a:rPr lang="en-US" b="0" i="1" smtClean="0">
                                    <a:latin typeface="Cambria Math" panose="02040503050406030204" pitchFamily="18" charset="0"/>
                                  </a:rPr>
                                  <m:t>=</m:t>
                                </m:r>
                                <m:r>
                                  <a:rPr lang="en-US" b="0" i="1" smtClean="0">
                                    <a:latin typeface="Cambria Math" panose="02040503050406030204" pitchFamily="18" charset="0"/>
                                  </a:rPr>
                                  <m:t>𝐷𝐶</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r>
                                  <a:rPr lang="en-US" b="0" i="1" smtClean="0">
                                    <a:latin typeface="Cambria Math" panose="02040503050406030204" pitchFamily="18" charset="0"/>
                                  </a:rPr>
                                  <m:t>𝑎</m:t>
                                </m:r>
                              </m:oMath>
                            </m:oMathPara>
                          </a14:m>
                          <a:endParaRPr lang="en-US" b="1" dirty="0"/>
                        </a:p>
                      </a:txBody>
                      <a:tcPr/>
                    </a:tc>
                    <a:extLst>
                      <a:ext uri="{0D108BD9-81ED-4DB2-BD59-A6C34878D82A}">
                        <a16:rowId xmlns:a16="http://schemas.microsoft.com/office/drawing/2014/main" val="2077010374"/>
                      </a:ext>
                    </a:extLst>
                  </a:tr>
                  <a:tr h="370840">
                    <a:tc>
                      <a:txBody>
                        <a:bodyPr/>
                        <a:lstStyle/>
                        <a:p>
                          <a:pPr marL="0" algn="ctr" defTabSz="914400" rtl="1" eaLnBrk="1" latinLnBrk="0" hangingPunct="1"/>
                          <a:r>
                            <a:rPr lang="he-IL" b="0" dirty="0"/>
                            <a:t>משפט פיתגורס במשולש </a:t>
                          </a:r>
                          <a:r>
                            <a:rPr lang="en-US" b="0" dirty="0"/>
                            <a:t>ABE</a:t>
                          </a:r>
                        </a:p>
                      </a:txBody>
                      <a:tcPr/>
                    </a:tc>
                    <a:tc>
                      <a:txBody>
                        <a:bodyPr/>
                        <a:lstStyle/>
                        <a:p>
                          <a:pPr marL="0" algn="ctr" defTabSz="914400" rtl="0" eaLnBrk="1" latinLnBrk="0" hangingPunct="1"/>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𝐵</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𝐵</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2</m:t>
                                    </m:r>
                                  </m:sup>
                                </m:sSup>
                              </m:oMath>
                            </m:oMathPara>
                          </a14:m>
                          <a:endParaRPr lang="en-US" b="1" dirty="0"/>
                        </a:p>
                      </a:txBody>
                      <a:tcPr/>
                    </a:tc>
                    <a:extLst>
                      <a:ext uri="{0D108BD9-81ED-4DB2-BD59-A6C34878D82A}">
                        <a16:rowId xmlns:a16="http://schemas.microsoft.com/office/drawing/2014/main" val="474977207"/>
                      </a:ext>
                    </a:extLst>
                  </a:tr>
                  <a:tr h="370840">
                    <a:tc>
                      <a:txBody>
                        <a:bodyPr/>
                        <a:lstStyle/>
                        <a:p>
                          <a:pPr marL="0" algn="ctr" defTabSz="914400" rtl="1" eaLnBrk="1" latinLnBrk="0" hangingPunct="1"/>
                          <a:r>
                            <a:rPr lang="he-IL" b="1" dirty="0"/>
                            <a:t>הצבה + חישוב</a:t>
                          </a:r>
                          <a:endParaRPr lang="en-US" b="1" dirty="0"/>
                        </a:p>
                      </a:txBody>
                      <a:tcPr/>
                    </a:tc>
                    <a:tc>
                      <a:txBody>
                        <a:bodyPr/>
                        <a:lstStyle/>
                        <a:p>
                          <a:pPr marL="0" algn="ctr" defTabSz="914400" rtl="0" eaLnBrk="1" latinLnBrk="0" hangingPunct="1"/>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𝑩𝑬</m:t>
                                </m:r>
                                <m:r>
                                  <a:rPr lang="en-US" b="1" i="1" smtClean="0">
                                    <a:latin typeface="Cambria Math" panose="02040503050406030204" pitchFamily="18" charset="0"/>
                                  </a:rPr>
                                  <m:t>=</m:t>
                                </m:r>
                                <m:rad>
                                  <m:radPr>
                                    <m:degHide m:val="on"/>
                                    <m:ctrlPr>
                                      <a:rPr lang="en-US" b="1" i="1" smtClean="0">
                                        <a:latin typeface="Cambria Math" panose="02040503050406030204" pitchFamily="18" charset="0"/>
                                      </a:rPr>
                                    </m:ctrlPr>
                                  </m:radPr>
                                  <m:deg/>
                                  <m:e>
                                    <m:r>
                                      <a:rPr lang="en-US" b="1" i="1" smtClean="0">
                                        <a:latin typeface="Cambria Math" panose="02040503050406030204" pitchFamily="18" charset="0"/>
                                      </a:rPr>
                                      <m:t>𝑨</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𝑬</m:t>
                                        </m:r>
                                      </m:e>
                                      <m:sup>
                                        <m:r>
                                          <a:rPr lang="en-US" b="1" i="1" smtClean="0">
                                            <a:latin typeface="Cambria Math" panose="02040503050406030204" pitchFamily="18" charset="0"/>
                                          </a:rPr>
                                          <m:t>𝟐</m:t>
                                        </m:r>
                                      </m:sup>
                                    </m:sSup>
                                    <m:r>
                                      <a:rPr lang="en-US" b="1" i="1" smtClean="0">
                                        <a:latin typeface="Cambria Math" panose="02040503050406030204" pitchFamily="18" charset="0"/>
                                      </a:rPr>
                                      <m:t>+</m:t>
                                    </m:r>
                                    <m:r>
                                      <a:rPr lang="en-US" b="1" i="1" smtClean="0">
                                        <a:latin typeface="Cambria Math" panose="02040503050406030204" pitchFamily="18" charset="0"/>
                                      </a:rPr>
                                      <m:t>𝑨</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𝑩</m:t>
                                        </m:r>
                                      </m:e>
                                      <m:sup>
                                        <m:r>
                                          <a:rPr lang="en-US" b="1" i="1" smtClean="0">
                                            <a:latin typeface="Cambria Math" panose="02040503050406030204" pitchFamily="18" charset="0"/>
                                          </a:rPr>
                                          <m:t>𝟐</m:t>
                                        </m:r>
                                      </m:sup>
                                    </m:sSup>
                                  </m:e>
                                </m:rad>
                                <m:r>
                                  <a:rPr lang="en-US" b="1" i="1" smtClean="0">
                                    <a:latin typeface="Cambria Math" panose="02040503050406030204" pitchFamily="18" charset="0"/>
                                  </a:rPr>
                                  <m:t>=</m:t>
                                </m:r>
                                <m:rad>
                                  <m:radPr>
                                    <m:degHide m:val="on"/>
                                    <m:ctrlPr>
                                      <a:rPr lang="en-US" b="1" i="1" smtClean="0">
                                        <a:latin typeface="Cambria Math" panose="02040503050406030204" pitchFamily="18" charset="0"/>
                                      </a:rPr>
                                    </m:ctrlPr>
                                  </m:radPr>
                                  <m:deg/>
                                  <m:e>
                                    <m:sSup>
                                      <m:sSupPr>
                                        <m:ctrlPr>
                                          <a:rPr lang="en-US" b="1" i="1" smtClean="0">
                                            <a:latin typeface="Cambria Math" panose="02040503050406030204" pitchFamily="18" charset="0"/>
                                          </a:rPr>
                                        </m:ctrlPr>
                                      </m:sSupPr>
                                      <m:e>
                                        <m:r>
                                          <a:rPr lang="en-US" b="1" i="1" smtClean="0">
                                            <a:latin typeface="Cambria Math" panose="02040503050406030204" pitchFamily="18" charset="0"/>
                                          </a:rPr>
                                          <m:t>𝒂</m:t>
                                        </m:r>
                                      </m:e>
                                      <m:sup>
                                        <m:r>
                                          <a:rPr lang="en-US" b="1" i="1" smtClean="0">
                                            <a:latin typeface="Cambria Math" panose="02040503050406030204" pitchFamily="18" charset="0"/>
                                          </a:rPr>
                                          <m:t>𝟐</m:t>
                                        </m:r>
                                      </m:sup>
                                    </m:sSup>
                                    <m:r>
                                      <a:rPr lang="en-US" b="1" i="1" smtClean="0">
                                        <a:latin typeface="Cambria Math" panose="02040503050406030204" pitchFamily="18" charset="0"/>
                                      </a:rPr>
                                      <m:t>+</m:t>
                                    </m:r>
                                    <m:r>
                                      <a:rPr lang="en-US" b="1" i="1" smtClean="0">
                                        <a:latin typeface="Cambria Math" panose="02040503050406030204" pitchFamily="18" charset="0"/>
                                      </a:rPr>
                                      <m:t>𝟐</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𝒂</m:t>
                                        </m:r>
                                      </m:e>
                                      <m:sup>
                                        <m:r>
                                          <a:rPr lang="en-US" b="1" i="1" smtClean="0">
                                            <a:latin typeface="Cambria Math" panose="02040503050406030204" pitchFamily="18" charset="0"/>
                                          </a:rPr>
                                          <m:t>𝟐</m:t>
                                        </m:r>
                                      </m:sup>
                                    </m:sSup>
                                  </m:e>
                                </m:rad>
                                <m:r>
                                  <a:rPr lang="en-US" b="1" i="1" smtClean="0">
                                    <a:latin typeface="Cambria Math" panose="02040503050406030204" pitchFamily="18" charset="0"/>
                                  </a:rPr>
                                  <m:t>=</m:t>
                                </m:r>
                                <m:rad>
                                  <m:radPr>
                                    <m:degHide m:val="on"/>
                                    <m:ctrlPr>
                                      <a:rPr lang="en-US" b="1" i="1" smtClean="0">
                                        <a:latin typeface="Cambria Math" panose="02040503050406030204" pitchFamily="18" charset="0"/>
                                      </a:rPr>
                                    </m:ctrlPr>
                                  </m:radPr>
                                  <m:deg/>
                                  <m:e>
                                    <m:r>
                                      <a:rPr lang="en-US" b="1" i="1" smtClean="0">
                                        <a:latin typeface="Cambria Math" panose="02040503050406030204" pitchFamily="18" charset="0"/>
                                      </a:rPr>
                                      <m:t>𝟑</m:t>
                                    </m:r>
                                  </m:e>
                                </m:rad>
                                <m:r>
                                  <a:rPr lang="en-US" b="1" i="1" smtClean="0">
                                    <a:latin typeface="Cambria Math" panose="02040503050406030204" pitchFamily="18" charset="0"/>
                                  </a:rPr>
                                  <m:t>𝒂</m:t>
                                </m:r>
                              </m:oMath>
                            </m:oMathPara>
                          </a14:m>
                          <a:endParaRPr lang="en-US" b="1" dirty="0"/>
                        </a:p>
                      </a:txBody>
                      <a:tcPr/>
                    </a:tc>
                    <a:extLst>
                      <a:ext uri="{0D108BD9-81ED-4DB2-BD59-A6C34878D82A}">
                        <a16:rowId xmlns:a16="http://schemas.microsoft.com/office/drawing/2014/main" val="2903261720"/>
                      </a:ext>
                    </a:extLst>
                  </a:tr>
                </a:tbl>
              </a:graphicData>
            </a:graphic>
          </p:graphicFrame>
        </mc:Choice>
        <mc:Fallback xmlns="">
          <p:graphicFrame>
            <p:nvGraphicFramePr>
              <p:cNvPr id="6" name="Table 5">
                <a:extLst>
                  <a:ext uri="{FF2B5EF4-FFF2-40B4-BE49-F238E27FC236}">
                    <a16:creationId xmlns:a16="http://schemas.microsoft.com/office/drawing/2014/main" id="{0AE8886A-BFC0-B2E6-9D7A-5754490B831E}"/>
                  </a:ext>
                </a:extLst>
              </p:cNvPr>
              <p:cNvGraphicFramePr>
                <a:graphicFrameLocks noGrp="1"/>
              </p:cNvGraphicFramePr>
              <p:nvPr>
                <p:extLst>
                  <p:ext uri="{D42A27DB-BD31-4B8C-83A1-F6EECF244321}">
                    <p14:modId xmlns:p14="http://schemas.microsoft.com/office/powerpoint/2010/main" val="1043760489"/>
                  </p:ext>
                </p:extLst>
              </p:nvPr>
            </p:nvGraphicFramePr>
            <p:xfrm>
              <a:off x="756556" y="2135664"/>
              <a:ext cx="10678886" cy="4499929"/>
            </p:xfrm>
            <a:graphic>
              <a:graphicData uri="http://schemas.openxmlformats.org/drawingml/2006/table">
                <a:tbl>
                  <a:tblPr firstRow="1" bandRow="1">
                    <a:tableStyleId>{5C22544A-7EE6-4342-B048-85BDC9FD1C3A}</a:tableStyleId>
                  </a:tblPr>
                  <a:tblGrid>
                    <a:gridCol w="6395358">
                      <a:extLst>
                        <a:ext uri="{9D8B030D-6E8A-4147-A177-3AD203B41FA5}">
                          <a16:colId xmlns:a16="http://schemas.microsoft.com/office/drawing/2014/main" val="2382802413"/>
                        </a:ext>
                      </a:extLst>
                    </a:gridCol>
                    <a:gridCol w="4283528">
                      <a:extLst>
                        <a:ext uri="{9D8B030D-6E8A-4147-A177-3AD203B41FA5}">
                          <a16:colId xmlns:a16="http://schemas.microsoft.com/office/drawing/2014/main" val="2860708290"/>
                        </a:ext>
                      </a:extLst>
                    </a:gridCol>
                  </a:tblGrid>
                  <a:tr h="370840">
                    <a:tc>
                      <a:txBody>
                        <a:bodyPr/>
                        <a:lstStyle/>
                        <a:p>
                          <a:pPr marL="0" algn="ctr" defTabSz="914400" rtl="1" eaLnBrk="1" latinLnBrk="0" hangingPunct="1"/>
                          <a:r>
                            <a:rPr lang="he-IL" dirty="0"/>
                            <a:t>נימוק</a:t>
                          </a:r>
                          <a:endParaRPr lang="en-US" dirty="0"/>
                        </a:p>
                      </a:txBody>
                      <a:tcPr/>
                    </a:tc>
                    <a:tc>
                      <a:txBody>
                        <a:bodyPr/>
                        <a:lstStyle/>
                        <a:p>
                          <a:pPr marL="0" algn="ctr" defTabSz="914400" rtl="1" eaLnBrk="1" latinLnBrk="0" hangingPunct="1"/>
                          <a:r>
                            <a:rPr lang="he-IL" dirty="0"/>
                            <a:t>טענה</a:t>
                          </a:r>
                          <a:endParaRPr lang="en-US" dirty="0"/>
                        </a:p>
                      </a:txBody>
                      <a:tcPr/>
                    </a:tc>
                    <a:extLst>
                      <a:ext uri="{0D108BD9-81ED-4DB2-BD59-A6C34878D82A}">
                        <a16:rowId xmlns:a16="http://schemas.microsoft.com/office/drawing/2014/main" val="2271121168"/>
                      </a:ext>
                    </a:extLst>
                  </a:tr>
                  <a:tr h="370840">
                    <a:tc>
                      <a:txBody>
                        <a:bodyPr/>
                        <a:lstStyle/>
                        <a:p>
                          <a:pPr marL="0" algn="ctr" defTabSz="914400" rtl="1" eaLnBrk="1" latinLnBrk="0" hangingPunct="1"/>
                          <a:r>
                            <a:rPr lang="he-IL" dirty="0"/>
                            <a:t>נתון + כלל המעבר</a:t>
                          </a:r>
                          <a:endParaRPr lang="en-US" dirty="0"/>
                        </a:p>
                      </a:txBody>
                      <a:tcPr/>
                    </a:tc>
                    <a:tc>
                      <a:txBody>
                        <a:bodyPr/>
                        <a:lstStyle/>
                        <a:p>
                          <a:endParaRPr lang="en-US"/>
                        </a:p>
                      </a:txBody>
                      <a:tcPr>
                        <a:blipFill>
                          <a:blip r:embed="rId3"/>
                          <a:stretch>
                            <a:fillRect l="-149112" t="-106667" r="-592" b="-993333"/>
                          </a:stretch>
                        </a:blipFill>
                      </a:tcPr>
                    </a:tc>
                    <a:extLst>
                      <a:ext uri="{0D108BD9-81ED-4DB2-BD59-A6C34878D82A}">
                        <a16:rowId xmlns:a16="http://schemas.microsoft.com/office/drawing/2014/main" val="3180930214"/>
                      </a:ext>
                    </a:extLst>
                  </a:tr>
                  <a:tr h="370840">
                    <a:tc>
                      <a:txBody>
                        <a:bodyPr/>
                        <a:lstStyle/>
                        <a:p>
                          <a:pPr marL="0" algn="ctr" defTabSz="914400" rtl="1" eaLnBrk="1" latinLnBrk="0" hangingPunct="1"/>
                          <a:r>
                            <a:rPr lang="he-IL" dirty="0"/>
                            <a:t>כלל המעבר</a:t>
                          </a:r>
                          <a:endParaRPr lang="en-US" dirty="0"/>
                        </a:p>
                      </a:txBody>
                      <a:tcPr/>
                    </a:tc>
                    <a:tc>
                      <a:txBody>
                        <a:bodyPr/>
                        <a:lstStyle/>
                        <a:p>
                          <a:endParaRPr lang="en-US"/>
                        </a:p>
                      </a:txBody>
                      <a:tcPr>
                        <a:blipFill>
                          <a:blip r:embed="rId3"/>
                          <a:stretch>
                            <a:fillRect l="-149112" t="-213793" r="-592" b="-927586"/>
                          </a:stretch>
                        </a:blipFill>
                      </a:tcPr>
                    </a:tc>
                    <a:extLst>
                      <a:ext uri="{0D108BD9-81ED-4DB2-BD59-A6C34878D82A}">
                        <a16:rowId xmlns:a16="http://schemas.microsoft.com/office/drawing/2014/main" val="4246022977"/>
                      </a:ext>
                    </a:extLst>
                  </a:tr>
                  <a:tr h="604965">
                    <a:tc>
                      <a:txBody>
                        <a:bodyPr/>
                        <a:lstStyle/>
                        <a:p>
                          <a:pPr marL="0" algn="ctr" defTabSz="914400" rtl="1" eaLnBrk="1" latinLnBrk="0" hangingPunct="1"/>
                          <a:r>
                            <a:rPr lang="he-IL" b="0" dirty="0"/>
                            <a:t>היחס בין צלעות מתאימות במשולשים דומים קבוע</a:t>
                          </a:r>
                          <a:endParaRPr lang="en-US" b="0" dirty="0"/>
                        </a:p>
                      </a:txBody>
                      <a:tcPr/>
                    </a:tc>
                    <a:tc>
                      <a:txBody>
                        <a:bodyPr/>
                        <a:lstStyle/>
                        <a:p>
                          <a:endParaRPr lang="en-US"/>
                        </a:p>
                      </a:txBody>
                      <a:tcPr>
                        <a:blipFill>
                          <a:blip r:embed="rId3"/>
                          <a:stretch>
                            <a:fillRect l="-149112" t="-193617" r="-592" b="-472340"/>
                          </a:stretch>
                        </a:blipFill>
                      </a:tcPr>
                    </a:tc>
                    <a:extLst>
                      <a:ext uri="{0D108BD9-81ED-4DB2-BD59-A6C34878D82A}">
                        <a16:rowId xmlns:a16="http://schemas.microsoft.com/office/drawing/2014/main" val="301927169"/>
                      </a:ext>
                    </a:extLst>
                  </a:tr>
                  <a:tr h="403606">
                    <a:tc>
                      <a:txBody>
                        <a:bodyPr/>
                        <a:lstStyle/>
                        <a:p>
                          <a:pPr marL="0" algn="ctr" defTabSz="914400" rtl="1" eaLnBrk="1" latinLnBrk="0" hangingPunct="1"/>
                          <a:r>
                            <a:rPr lang="he-IL" b="1" dirty="0"/>
                            <a:t>חישוב + הצבה</a:t>
                          </a:r>
                          <a:endParaRPr lang="en-US" b="1" dirty="0"/>
                        </a:p>
                      </a:txBody>
                      <a:tcPr/>
                    </a:tc>
                    <a:tc>
                      <a:txBody>
                        <a:bodyPr/>
                        <a:lstStyle/>
                        <a:p>
                          <a:endParaRPr lang="en-US"/>
                        </a:p>
                      </a:txBody>
                      <a:tcPr>
                        <a:blipFill>
                          <a:blip r:embed="rId3"/>
                          <a:stretch>
                            <a:fillRect l="-149112" t="-431250" r="-592" b="-593750"/>
                          </a:stretch>
                        </a:blipFill>
                      </a:tcPr>
                    </a:tc>
                    <a:extLst>
                      <a:ext uri="{0D108BD9-81ED-4DB2-BD59-A6C34878D82A}">
                        <a16:rowId xmlns:a16="http://schemas.microsoft.com/office/drawing/2014/main" val="267730888"/>
                      </a:ext>
                    </a:extLst>
                  </a:tr>
                  <a:tr h="370840">
                    <a:tc>
                      <a:txBody>
                        <a:bodyPr/>
                        <a:lstStyle/>
                        <a:p>
                          <a:pPr marL="0" algn="ctr" defTabSz="914400" rtl="1" eaLnBrk="1" latinLnBrk="0" hangingPunct="1"/>
                          <a:r>
                            <a:rPr lang="he-IL" b="0" dirty="0"/>
                            <a:t>מיתר במעגל עליו נשענת זווית היקפית ישרה הוא בהכרח קוטר במעגל</a:t>
                          </a:r>
                          <a:endParaRPr lang="en-US" b="0" dirty="0"/>
                        </a:p>
                      </a:txBody>
                      <a:tcPr/>
                    </a:tc>
                    <a:tc>
                      <a:txBody>
                        <a:bodyPr/>
                        <a:lstStyle/>
                        <a:p>
                          <a:pPr marL="0" algn="ctr" defTabSz="914400" rtl="1" eaLnBrk="1" latinLnBrk="0" hangingPunct="1"/>
                          <a:r>
                            <a:rPr lang="en-US" b="0" dirty="0"/>
                            <a:t>BE</a:t>
                          </a:r>
                          <a:r>
                            <a:rPr lang="he-IL" b="0" dirty="0"/>
                            <a:t> קוטר במעגל החוסם את מרובע </a:t>
                          </a:r>
                          <a:r>
                            <a:rPr lang="en-US" b="0" dirty="0"/>
                            <a:t>EABF</a:t>
                          </a:r>
                        </a:p>
                      </a:txBody>
                      <a:tcPr/>
                    </a:tc>
                    <a:extLst>
                      <a:ext uri="{0D108BD9-81ED-4DB2-BD59-A6C34878D82A}">
                        <a16:rowId xmlns:a16="http://schemas.microsoft.com/office/drawing/2014/main" val="850800341"/>
                      </a:ext>
                    </a:extLst>
                  </a:tr>
                  <a:tr h="370840">
                    <a:tc>
                      <a:txBody>
                        <a:bodyPr/>
                        <a:lstStyle/>
                        <a:p>
                          <a:pPr marL="0" algn="ctr" defTabSz="914400" rtl="1" eaLnBrk="1" latinLnBrk="0" hangingPunct="1"/>
                          <a:r>
                            <a:rPr lang="he-IL" b="0" dirty="0"/>
                            <a:t>משפט פיתגורס במשולש </a:t>
                          </a:r>
                          <a:r>
                            <a:rPr lang="en-US" b="0" dirty="0"/>
                            <a:t>BCD</a:t>
                          </a:r>
                        </a:p>
                      </a:txBody>
                      <a:tcPr/>
                    </a:tc>
                    <a:tc>
                      <a:txBody>
                        <a:bodyPr/>
                        <a:lstStyle/>
                        <a:p>
                          <a:endParaRPr lang="en-US"/>
                        </a:p>
                      </a:txBody>
                      <a:tcPr>
                        <a:blipFill>
                          <a:blip r:embed="rId3"/>
                          <a:stretch>
                            <a:fillRect l="-149112" t="-689655" r="-592" b="-451724"/>
                          </a:stretch>
                        </a:blipFill>
                      </a:tcPr>
                    </a:tc>
                    <a:extLst>
                      <a:ext uri="{0D108BD9-81ED-4DB2-BD59-A6C34878D82A}">
                        <a16:rowId xmlns:a16="http://schemas.microsoft.com/office/drawing/2014/main" val="298774549"/>
                      </a:ext>
                    </a:extLst>
                  </a:tr>
                  <a:tr h="433515">
                    <a:tc>
                      <a:txBody>
                        <a:bodyPr/>
                        <a:lstStyle/>
                        <a:p>
                          <a:pPr marL="0" algn="ctr" defTabSz="914400" rtl="1" eaLnBrk="1" latinLnBrk="0" hangingPunct="1"/>
                          <a:r>
                            <a:rPr lang="he-IL" b="0" dirty="0"/>
                            <a:t>הצבה + חישוב</a:t>
                          </a:r>
                          <a:endParaRPr lang="en-US" b="0" dirty="0"/>
                        </a:p>
                      </a:txBody>
                      <a:tcPr/>
                    </a:tc>
                    <a:tc>
                      <a:txBody>
                        <a:bodyPr/>
                        <a:lstStyle/>
                        <a:p>
                          <a:endParaRPr lang="en-US"/>
                        </a:p>
                      </a:txBody>
                      <a:tcPr>
                        <a:blipFill>
                          <a:blip r:embed="rId3"/>
                          <a:stretch>
                            <a:fillRect l="-149112" t="-673529" r="-592" b="-285294"/>
                          </a:stretch>
                        </a:blipFill>
                      </a:tcPr>
                    </a:tc>
                    <a:extLst>
                      <a:ext uri="{0D108BD9-81ED-4DB2-BD59-A6C34878D82A}">
                        <a16:rowId xmlns:a16="http://schemas.microsoft.com/office/drawing/2014/main" val="1907664391"/>
                      </a:ext>
                    </a:extLst>
                  </a:tr>
                  <a:tr h="398082">
                    <a:tc>
                      <a:txBody>
                        <a:bodyPr/>
                        <a:lstStyle/>
                        <a:p>
                          <a:pPr marL="0" algn="ctr" defTabSz="914400" rtl="1" eaLnBrk="1" latinLnBrk="0" hangingPunct="1"/>
                          <a:r>
                            <a:rPr lang="he-IL" b="0" dirty="0"/>
                            <a:t>במלבן הצלעות הנגדיות שוות</a:t>
                          </a:r>
                          <a:endParaRPr lang="en-US" b="0" dirty="0"/>
                        </a:p>
                      </a:txBody>
                      <a:tcPr/>
                    </a:tc>
                    <a:tc>
                      <a:txBody>
                        <a:bodyPr/>
                        <a:lstStyle/>
                        <a:p>
                          <a:endParaRPr lang="en-US"/>
                        </a:p>
                      </a:txBody>
                      <a:tcPr>
                        <a:blipFill>
                          <a:blip r:embed="rId3"/>
                          <a:stretch>
                            <a:fillRect l="-149112" t="-848387" r="-592" b="-212903"/>
                          </a:stretch>
                        </a:blipFill>
                      </a:tcPr>
                    </a:tc>
                    <a:extLst>
                      <a:ext uri="{0D108BD9-81ED-4DB2-BD59-A6C34878D82A}">
                        <a16:rowId xmlns:a16="http://schemas.microsoft.com/office/drawing/2014/main" val="2077010374"/>
                      </a:ext>
                    </a:extLst>
                  </a:tr>
                  <a:tr h="370840">
                    <a:tc>
                      <a:txBody>
                        <a:bodyPr/>
                        <a:lstStyle/>
                        <a:p>
                          <a:pPr marL="0" algn="ctr" defTabSz="914400" rtl="1" eaLnBrk="1" latinLnBrk="0" hangingPunct="1"/>
                          <a:r>
                            <a:rPr lang="he-IL" b="0" dirty="0"/>
                            <a:t>משפט פיתגורס במשולש </a:t>
                          </a:r>
                          <a:r>
                            <a:rPr lang="en-US" b="0" dirty="0"/>
                            <a:t>ABE</a:t>
                          </a:r>
                        </a:p>
                      </a:txBody>
                      <a:tcPr/>
                    </a:tc>
                    <a:tc>
                      <a:txBody>
                        <a:bodyPr/>
                        <a:lstStyle/>
                        <a:p>
                          <a:endParaRPr lang="en-US"/>
                        </a:p>
                      </a:txBody>
                      <a:tcPr>
                        <a:blipFill>
                          <a:blip r:embed="rId3"/>
                          <a:stretch>
                            <a:fillRect l="-149112" t="-980000" r="-592" b="-120000"/>
                          </a:stretch>
                        </a:blipFill>
                      </a:tcPr>
                    </a:tc>
                    <a:extLst>
                      <a:ext uri="{0D108BD9-81ED-4DB2-BD59-A6C34878D82A}">
                        <a16:rowId xmlns:a16="http://schemas.microsoft.com/office/drawing/2014/main" val="474977207"/>
                      </a:ext>
                    </a:extLst>
                  </a:tr>
                  <a:tr h="434721">
                    <a:tc>
                      <a:txBody>
                        <a:bodyPr/>
                        <a:lstStyle/>
                        <a:p>
                          <a:pPr marL="0" algn="ctr" defTabSz="914400" rtl="1" eaLnBrk="1" latinLnBrk="0" hangingPunct="1"/>
                          <a:r>
                            <a:rPr lang="he-IL" b="1" dirty="0"/>
                            <a:t>הצבה + חישוב</a:t>
                          </a:r>
                          <a:endParaRPr lang="en-US" b="1" dirty="0"/>
                        </a:p>
                      </a:txBody>
                      <a:tcPr/>
                    </a:tc>
                    <a:tc>
                      <a:txBody>
                        <a:bodyPr/>
                        <a:lstStyle/>
                        <a:p>
                          <a:endParaRPr lang="en-US"/>
                        </a:p>
                      </a:txBody>
                      <a:tcPr>
                        <a:blipFill>
                          <a:blip r:embed="rId3"/>
                          <a:stretch>
                            <a:fillRect l="-149112" t="-952941" r="-592" b="-5882"/>
                          </a:stretch>
                        </a:blipFill>
                      </a:tcPr>
                    </a:tc>
                    <a:extLst>
                      <a:ext uri="{0D108BD9-81ED-4DB2-BD59-A6C34878D82A}">
                        <a16:rowId xmlns:a16="http://schemas.microsoft.com/office/drawing/2014/main" val="2903261720"/>
                      </a:ext>
                    </a:extLst>
                  </a:tr>
                </a:tbl>
              </a:graphicData>
            </a:graphic>
          </p:graphicFrame>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B352ABF6-D3A8-75AE-2363-A368B0D54128}"/>
                  </a:ext>
                </a:extLst>
              </p14:cNvPr>
              <p14:cNvContentPartPr/>
              <p14:nvPr/>
            </p14:nvContentPartPr>
            <p14:xfrm>
              <a:off x="11474846" y="4457091"/>
              <a:ext cx="412920" cy="1898640"/>
            </p14:xfrm>
          </p:contentPart>
        </mc:Choice>
        <mc:Fallback xmlns="">
          <p:pic>
            <p:nvPicPr>
              <p:cNvPr id="4" name="Ink 3">
                <a:extLst>
                  <a:ext uri="{FF2B5EF4-FFF2-40B4-BE49-F238E27FC236}">
                    <a16:creationId xmlns:a16="http://schemas.microsoft.com/office/drawing/2014/main" id="{B352ABF6-D3A8-75AE-2363-A368B0D54128}"/>
                  </a:ext>
                </a:extLst>
              </p:cNvPr>
              <p:cNvPicPr/>
              <p:nvPr/>
            </p:nvPicPr>
            <p:blipFill>
              <a:blip r:embed="rId5"/>
              <a:stretch>
                <a:fillRect/>
              </a:stretch>
            </p:blipFill>
            <p:spPr>
              <a:xfrm>
                <a:off x="11470526" y="4452771"/>
                <a:ext cx="421560" cy="1907280"/>
              </a:xfrm>
              <a:prstGeom prst="rect">
                <a:avLst/>
              </a:prstGeom>
            </p:spPr>
          </p:pic>
        </mc:Fallback>
      </mc:AlternateContent>
    </p:spTree>
    <p:extLst>
      <p:ext uri="{BB962C8B-B14F-4D97-AF65-F5344CB8AC3E}">
        <p14:creationId xmlns:p14="http://schemas.microsoft.com/office/powerpoint/2010/main" val="4212151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3B0C7-90AD-3913-93F1-6BC6E2F919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A801B-000F-081F-4C8C-CDE7C148A8E1}"/>
              </a:ext>
            </a:extLst>
          </p:cNvPr>
          <p:cNvSpPr>
            <a:spLocks noGrp="1"/>
          </p:cNvSpPr>
          <p:nvPr>
            <p:ph type="title"/>
          </p:nvPr>
        </p:nvSpPr>
        <p:spPr/>
        <p:txBody>
          <a:bodyPr>
            <a:normAutofit/>
          </a:bodyPr>
          <a:lstStyle/>
          <a:p>
            <a:pPr algn="ctr"/>
            <a:r>
              <a:rPr lang="he-IL" sz="2400" b="1" u="sng" dirty="0"/>
              <a:t>סיכום קצר: מה צריך לדעת בשביל השאלה על גיאומטריה?</a:t>
            </a:r>
            <a:endParaRPr lang="en-US" sz="2400" b="1" u="sng" dirty="0"/>
          </a:p>
        </p:txBody>
      </p:sp>
      <p:sp>
        <p:nvSpPr>
          <p:cNvPr id="3" name="Content Placeholder 2">
            <a:extLst>
              <a:ext uri="{FF2B5EF4-FFF2-40B4-BE49-F238E27FC236}">
                <a16:creationId xmlns:a16="http://schemas.microsoft.com/office/drawing/2014/main" id="{6DCE2532-D6AA-B2CD-26BC-6BE015536F8C}"/>
              </a:ext>
            </a:extLst>
          </p:cNvPr>
          <p:cNvSpPr>
            <a:spLocks noGrp="1"/>
          </p:cNvSpPr>
          <p:nvPr>
            <p:ph idx="1"/>
          </p:nvPr>
        </p:nvSpPr>
        <p:spPr>
          <a:xfrm>
            <a:off x="124691" y="1825624"/>
            <a:ext cx="11790217" cy="4838411"/>
          </a:xfrm>
        </p:spPr>
        <p:txBody>
          <a:bodyPr>
            <a:normAutofit/>
          </a:bodyPr>
          <a:lstStyle/>
          <a:p>
            <a:pPr marL="0" indent="0" algn="ctr" defTabSz="914400" rtl="1" eaLnBrk="1" latinLnBrk="0" hangingPunct="1">
              <a:lnSpc>
                <a:spcPct val="90000"/>
              </a:lnSpc>
              <a:spcBef>
                <a:spcPts val="1000"/>
              </a:spcBef>
              <a:buNone/>
            </a:pPr>
            <a:r>
              <a:rPr lang="he-IL" dirty="0">
                <a:hlinkClick r:id="rId2"/>
              </a:rPr>
              <a:t>מאגר משפטים במיקוד</a:t>
            </a:r>
            <a:endParaRPr lang="he-IL" dirty="0"/>
          </a:p>
        </p:txBody>
      </p:sp>
    </p:spTree>
    <p:extLst>
      <p:ext uri="{BB962C8B-B14F-4D97-AF65-F5344CB8AC3E}">
        <p14:creationId xmlns:p14="http://schemas.microsoft.com/office/powerpoint/2010/main" val="25454698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C4D4-BDC3-EDEC-0495-BE8F203B3270}"/>
              </a:ext>
            </a:extLst>
          </p:cNvPr>
          <p:cNvSpPr>
            <a:spLocks noGrp="1"/>
          </p:cNvSpPr>
          <p:nvPr>
            <p:ph type="ctrTitle"/>
          </p:nvPr>
        </p:nvSpPr>
        <p:spPr>
          <a:xfrm>
            <a:off x="1524000" y="1503362"/>
            <a:ext cx="9144000" cy="2387600"/>
          </a:xfrm>
        </p:spPr>
        <p:txBody>
          <a:bodyPr/>
          <a:lstStyle/>
          <a:p>
            <a:pPr algn="ctr" defTabSz="914400" rtl="1" eaLnBrk="1" latinLnBrk="0" hangingPunct="1">
              <a:lnSpc>
                <a:spcPct val="90000"/>
              </a:lnSpc>
              <a:spcBef>
                <a:spcPct val="0"/>
              </a:spcBef>
              <a:buNone/>
            </a:pPr>
            <a:r>
              <a:rPr lang="he-IL" dirty="0"/>
              <a:t>טריגונומטריה</a:t>
            </a:r>
            <a:endParaRPr lang="en-US" dirty="0"/>
          </a:p>
        </p:txBody>
      </p:sp>
    </p:spTree>
    <p:extLst>
      <p:ext uri="{BB962C8B-B14F-4D97-AF65-F5344CB8AC3E}">
        <p14:creationId xmlns:p14="http://schemas.microsoft.com/office/powerpoint/2010/main" val="14694594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F6467-F3C9-133C-3404-D70DC6F0EB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217E78-50FC-2EB5-E741-94B27784F184}"/>
              </a:ext>
            </a:extLst>
          </p:cNvPr>
          <p:cNvSpPr>
            <a:spLocks noGrp="1"/>
          </p:cNvSpPr>
          <p:nvPr>
            <p:ph type="title"/>
          </p:nvPr>
        </p:nvSpPr>
        <p:spPr/>
        <p:txBody>
          <a:bodyPr>
            <a:normAutofit/>
          </a:bodyPr>
          <a:lstStyle/>
          <a:p>
            <a:pPr algn="ctr" rtl="1"/>
            <a:r>
              <a:rPr lang="he-IL" sz="2800" b="1" u="sng" dirty="0"/>
              <a:t>פרק: ״גיאומטריה וטריגונומטריה במישור״, שאלה: 5 סוג שאלה: טריגונומטריה</a:t>
            </a:r>
            <a:endParaRPr lang="en-US" sz="2800" dirty="0"/>
          </a:p>
        </p:txBody>
      </p:sp>
      <p:sp>
        <p:nvSpPr>
          <p:cNvPr id="3" name="Content Placeholder 2">
            <a:extLst>
              <a:ext uri="{FF2B5EF4-FFF2-40B4-BE49-F238E27FC236}">
                <a16:creationId xmlns:a16="http://schemas.microsoft.com/office/drawing/2014/main" id="{A14F85D8-EE29-BC92-E984-13657167C7E2}"/>
              </a:ext>
            </a:extLst>
          </p:cNvPr>
          <p:cNvSpPr>
            <a:spLocks noGrp="1"/>
          </p:cNvSpPr>
          <p:nvPr>
            <p:ph idx="1"/>
          </p:nvPr>
        </p:nvSpPr>
        <p:spPr>
          <a:xfrm>
            <a:off x="348343" y="1690688"/>
            <a:ext cx="11495314" cy="4767943"/>
          </a:xfrm>
        </p:spPr>
        <p:txBody>
          <a:bodyPr>
            <a:normAutofit fontScale="92500" lnSpcReduction="20000"/>
          </a:bodyPr>
          <a:lstStyle/>
          <a:p>
            <a:pPr marL="0" indent="0" algn="r" defTabSz="914400" rtl="1" eaLnBrk="1" latinLnBrk="0" hangingPunct="1">
              <a:lnSpc>
                <a:spcPct val="90000"/>
              </a:lnSpc>
              <a:spcBef>
                <a:spcPts val="1000"/>
              </a:spcBef>
              <a:buNone/>
            </a:pPr>
            <a:r>
              <a:rPr lang="he-IL" dirty="0"/>
              <a:t>השאלה הטריגונומטרית נחשבת אהובה מצד אחד, אבל מצד שני – מדובר בשאלה </a:t>
            </a:r>
            <a:r>
              <a:rPr lang="he-IL" b="1" dirty="0"/>
              <a:t>שמוסיפה חומר</a:t>
            </a:r>
            <a:r>
              <a:rPr lang="he-IL" dirty="0"/>
              <a:t> לשאלה הגיאומטרית, שכן כל המשפטים והכלים הגיאומטריים הם ידע חובה לשאלה זו, בנוסף לידע הטריגונומטרי.</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למרות זאת, הדגש בשאלה הטריגונומטרית הוא על משחקי זוויות, תכונות מעגל (בדגש על חסום וחסום במשולש), תכונות משולשים מסוגים שונים ומרובעים מסוגים שונים, משפט פיתגורס, נוסחאות שטח (רגילות), נוסחאות שטח טריגונומטריות, הפונקציות הטריגונומטריות במשולש ישר זווית, משפט הסינוסים, משפט הקוסינוסים, פתרון משוואות טריגונומטריות. </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בשונה מהשאלה הגיאומטרית, ישנם המון חישובים ועבודה אלגברית בשאלה הטריגונומטרית, בעיקר בעת הצורך לבטא צלעות או זוויות בעזרת פרמטרים, ולאחר מכן למצוא את אותם פרמטרים. כמו כן – ישנו פחות דגש לדמיון ופרופורציה (דמיון משולשים, משפט חוצה זווית, משפטי תאלס) בשאלה הטריגונומטרית. </a:t>
            </a:r>
            <a:endParaRPr lang="en-US" dirty="0"/>
          </a:p>
        </p:txBody>
      </p:sp>
    </p:spTree>
    <p:extLst>
      <p:ext uri="{BB962C8B-B14F-4D97-AF65-F5344CB8AC3E}">
        <p14:creationId xmlns:p14="http://schemas.microsoft.com/office/powerpoint/2010/main" val="3691044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CD40A-202C-AC46-6D17-2DE17BF53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BD1B6-5D06-B98B-3DD8-82B109D8E44F}"/>
              </a:ext>
            </a:extLst>
          </p:cNvPr>
          <p:cNvSpPr>
            <a:spLocks noGrp="1"/>
          </p:cNvSpPr>
          <p:nvPr>
            <p:ph type="title"/>
          </p:nvPr>
        </p:nvSpPr>
        <p:spPr/>
        <p:txBody>
          <a:bodyPr>
            <a:normAutofit/>
          </a:bodyPr>
          <a:lstStyle/>
          <a:p>
            <a:pPr algn="ctr" rtl="1"/>
            <a:r>
              <a:rPr lang="he-IL" sz="2800" b="1" u="sng" dirty="0"/>
              <a:t>פרק: ״גיאומטריה וטריגונומטריה במישור״, שאלה: 5 סוג שאלה: טריגונומטריה</a:t>
            </a:r>
            <a:endParaRPr lang="en-US" sz="2800" dirty="0"/>
          </a:p>
        </p:txBody>
      </p:sp>
      <p:sp>
        <p:nvSpPr>
          <p:cNvPr id="3" name="Content Placeholder 2">
            <a:extLst>
              <a:ext uri="{FF2B5EF4-FFF2-40B4-BE49-F238E27FC236}">
                <a16:creationId xmlns:a16="http://schemas.microsoft.com/office/drawing/2014/main" id="{D0D6A3FE-82AE-F26E-0915-2A9AEC77FC68}"/>
              </a:ext>
            </a:extLst>
          </p:cNvPr>
          <p:cNvSpPr>
            <a:spLocks noGrp="1"/>
          </p:cNvSpPr>
          <p:nvPr>
            <p:ph idx="1"/>
          </p:nvPr>
        </p:nvSpPr>
        <p:spPr>
          <a:xfrm>
            <a:off x="0" y="1468582"/>
            <a:ext cx="12191999" cy="5389418"/>
          </a:xfrm>
        </p:spPr>
        <p:txBody>
          <a:bodyPr>
            <a:normAutofit/>
          </a:bodyPr>
          <a:lstStyle/>
          <a:p>
            <a:pPr marL="0" indent="0" algn="r" defTabSz="914400" rtl="1" eaLnBrk="1" latinLnBrk="0" hangingPunct="1">
              <a:lnSpc>
                <a:spcPct val="90000"/>
              </a:lnSpc>
              <a:spcBef>
                <a:spcPts val="1000"/>
              </a:spcBef>
              <a:buNone/>
            </a:pPr>
            <a:r>
              <a:rPr lang="he-IL" dirty="0"/>
              <a:t>דוגמה לשאלה ״מתגלגלת״ אותה נפתור לאורך ההדרכה בפרק:</a:t>
            </a:r>
          </a:p>
          <a:p>
            <a:pPr marL="0" indent="0" algn="r" defTabSz="914400" rtl="1" eaLnBrk="1" latinLnBrk="0" hangingPunct="1">
              <a:lnSpc>
                <a:spcPct val="90000"/>
              </a:lnSpc>
              <a:spcBef>
                <a:spcPts val="1000"/>
              </a:spcBef>
              <a:buNone/>
            </a:pPr>
            <a:endParaRPr lang="en-US"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F5FE009-E64F-1965-7AA3-D18B12CE01A4}"/>
                  </a:ext>
                </a:extLst>
              </p14:cNvPr>
              <p14:cNvContentPartPr/>
              <p14:nvPr/>
            </p14:nvContentPartPr>
            <p14:xfrm>
              <a:off x="457046" y="1985331"/>
              <a:ext cx="160200" cy="313200"/>
            </p14:xfrm>
          </p:contentPart>
        </mc:Choice>
        <mc:Fallback xmlns="">
          <p:pic>
            <p:nvPicPr>
              <p:cNvPr id="5" name="Ink 4">
                <a:extLst>
                  <a:ext uri="{FF2B5EF4-FFF2-40B4-BE49-F238E27FC236}">
                    <a16:creationId xmlns:a16="http://schemas.microsoft.com/office/drawing/2014/main" id="{0F5FE009-E64F-1965-7AA3-D18B12CE01A4}"/>
                  </a:ext>
                </a:extLst>
              </p:cNvPr>
              <p:cNvPicPr/>
              <p:nvPr/>
            </p:nvPicPr>
            <p:blipFill>
              <a:blip r:embed="rId4"/>
              <a:stretch>
                <a:fillRect/>
              </a:stretch>
            </p:blipFill>
            <p:spPr>
              <a:xfrm>
                <a:off x="450926" y="1979204"/>
                <a:ext cx="172440" cy="325454"/>
              </a:xfrm>
              <a:prstGeom prst="rect">
                <a:avLst/>
              </a:prstGeom>
            </p:spPr>
          </p:pic>
        </mc:Fallback>
      </mc:AlternateContent>
      <p:grpSp>
        <p:nvGrpSpPr>
          <p:cNvPr id="12" name="Group 11">
            <a:extLst>
              <a:ext uri="{FF2B5EF4-FFF2-40B4-BE49-F238E27FC236}">
                <a16:creationId xmlns:a16="http://schemas.microsoft.com/office/drawing/2014/main" id="{30788B97-1D25-BAFF-E2D8-3D632A79D5FA}"/>
              </a:ext>
            </a:extLst>
          </p:cNvPr>
          <p:cNvGrpSpPr/>
          <p:nvPr/>
        </p:nvGrpSpPr>
        <p:grpSpPr>
          <a:xfrm>
            <a:off x="441926" y="1947531"/>
            <a:ext cx="414000" cy="489240"/>
            <a:chOff x="441926" y="1947531"/>
            <a:chExt cx="414000" cy="48924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57EDFB24-4800-CC3A-AC17-37EDC099CC24}"/>
                    </a:ext>
                  </a:extLst>
                </p14:cNvPr>
                <p14:cNvContentPartPr/>
                <p14:nvPr/>
              </p14:nvContentPartPr>
              <p14:xfrm>
                <a:off x="723086" y="1947531"/>
                <a:ext cx="117360" cy="378720"/>
              </p14:xfrm>
            </p:contentPart>
          </mc:Choice>
          <mc:Fallback xmlns="">
            <p:pic>
              <p:nvPicPr>
                <p:cNvPr id="6" name="Ink 5">
                  <a:extLst>
                    <a:ext uri="{FF2B5EF4-FFF2-40B4-BE49-F238E27FC236}">
                      <a16:creationId xmlns:a16="http://schemas.microsoft.com/office/drawing/2014/main" id="{57EDFB24-4800-CC3A-AC17-37EDC099CC24}"/>
                    </a:ext>
                  </a:extLst>
                </p:cNvPr>
                <p:cNvPicPr/>
                <p:nvPr/>
              </p:nvPicPr>
              <p:blipFill>
                <a:blip r:embed="rId6"/>
                <a:stretch>
                  <a:fillRect/>
                </a:stretch>
              </p:blipFill>
              <p:spPr>
                <a:xfrm>
                  <a:off x="716966" y="1941411"/>
                  <a:ext cx="12960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441FDE3B-5371-6DF6-FF4A-F22862756786}"/>
                    </a:ext>
                  </a:extLst>
                </p14:cNvPr>
                <p14:cNvContentPartPr/>
                <p14:nvPr/>
              </p14:nvContentPartPr>
              <p14:xfrm>
                <a:off x="762326" y="2057331"/>
                <a:ext cx="93600" cy="9000"/>
              </p14:xfrm>
            </p:contentPart>
          </mc:Choice>
          <mc:Fallback xmlns="">
            <p:pic>
              <p:nvPicPr>
                <p:cNvPr id="7" name="Ink 6">
                  <a:extLst>
                    <a:ext uri="{FF2B5EF4-FFF2-40B4-BE49-F238E27FC236}">
                      <a16:creationId xmlns:a16="http://schemas.microsoft.com/office/drawing/2014/main" id="{441FDE3B-5371-6DF6-FF4A-F22862756786}"/>
                    </a:ext>
                  </a:extLst>
                </p:cNvPr>
                <p:cNvPicPr/>
                <p:nvPr/>
              </p:nvPicPr>
              <p:blipFill>
                <a:blip r:embed="rId8"/>
                <a:stretch>
                  <a:fillRect/>
                </a:stretch>
              </p:blipFill>
              <p:spPr>
                <a:xfrm>
                  <a:off x="756182" y="2051211"/>
                  <a:ext cx="105887"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E28418B4-8C9A-537C-D08C-A23E824E45A8}"/>
                    </a:ext>
                  </a:extLst>
                </p14:cNvPr>
                <p14:cNvContentPartPr/>
                <p14:nvPr/>
              </p14:nvContentPartPr>
              <p14:xfrm>
                <a:off x="441926" y="2436411"/>
                <a:ext cx="370440" cy="360"/>
              </p14:xfrm>
            </p:contentPart>
          </mc:Choice>
          <mc:Fallback xmlns="">
            <p:pic>
              <p:nvPicPr>
                <p:cNvPr id="10" name="Ink 9">
                  <a:extLst>
                    <a:ext uri="{FF2B5EF4-FFF2-40B4-BE49-F238E27FC236}">
                      <a16:creationId xmlns:a16="http://schemas.microsoft.com/office/drawing/2014/main" id="{E28418B4-8C9A-537C-D08C-A23E824E45A8}"/>
                    </a:ext>
                  </a:extLst>
                </p:cNvPr>
                <p:cNvPicPr/>
                <p:nvPr/>
              </p:nvPicPr>
              <p:blipFill>
                <a:blip r:embed="rId10"/>
                <a:stretch>
                  <a:fillRect/>
                </a:stretch>
              </p:blipFill>
              <p:spPr>
                <a:xfrm>
                  <a:off x="435806" y="2430291"/>
                  <a:ext cx="38268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D29D52D1-334C-7873-D1C6-883C053529F9}"/>
                  </a:ext>
                </a:extLst>
              </p14:cNvPr>
              <p14:cNvContentPartPr/>
              <p14:nvPr/>
            </p14:nvContentPartPr>
            <p14:xfrm>
              <a:off x="504926" y="2567811"/>
              <a:ext cx="113400" cy="239760"/>
            </p14:xfrm>
          </p:contentPart>
        </mc:Choice>
        <mc:Fallback xmlns="">
          <p:pic>
            <p:nvPicPr>
              <p:cNvPr id="13" name="Ink 12">
                <a:extLst>
                  <a:ext uri="{FF2B5EF4-FFF2-40B4-BE49-F238E27FC236}">
                    <a16:creationId xmlns:a16="http://schemas.microsoft.com/office/drawing/2014/main" id="{D29D52D1-334C-7873-D1C6-883C053529F9}"/>
                  </a:ext>
                </a:extLst>
              </p:cNvPr>
              <p:cNvPicPr/>
              <p:nvPr/>
            </p:nvPicPr>
            <p:blipFill>
              <a:blip r:embed="rId12"/>
              <a:stretch>
                <a:fillRect/>
              </a:stretch>
            </p:blipFill>
            <p:spPr>
              <a:xfrm>
                <a:off x="498806" y="2561691"/>
                <a:ext cx="125640" cy="252000"/>
              </a:xfrm>
              <a:prstGeom prst="rect">
                <a:avLst/>
              </a:prstGeom>
            </p:spPr>
          </p:pic>
        </mc:Fallback>
      </mc:AlternateContent>
      <p:grpSp>
        <p:nvGrpSpPr>
          <p:cNvPr id="26" name="Group 25">
            <a:extLst>
              <a:ext uri="{FF2B5EF4-FFF2-40B4-BE49-F238E27FC236}">
                <a16:creationId xmlns:a16="http://schemas.microsoft.com/office/drawing/2014/main" id="{451F4BD5-6489-C796-9AAB-28AE6838E55E}"/>
              </a:ext>
            </a:extLst>
          </p:cNvPr>
          <p:cNvGrpSpPr/>
          <p:nvPr/>
        </p:nvGrpSpPr>
        <p:grpSpPr>
          <a:xfrm>
            <a:off x="2673566" y="2194491"/>
            <a:ext cx="364680" cy="214560"/>
            <a:chOff x="2673566" y="2194491"/>
            <a:chExt cx="364680" cy="214560"/>
          </a:xfrm>
        </p:grpSpPr>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297CAB9B-F90F-42A2-828E-B0FFCA87374F}"/>
                    </a:ext>
                  </a:extLst>
                </p14:cNvPr>
                <p14:cNvContentPartPr/>
                <p14:nvPr/>
              </p14:nvContentPartPr>
              <p14:xfrm>
                <a:off x="2673566" y="2194491"/>
                <a:ext cx="364680" cy="188640"/>
              </p14:xfrm>
            </p:contentPart>
          </mc:Choice>
          <mc:Fallback xmlns="">
            <p:pic>
              <p:nvPicPr>
                <p:cNvPr id="14" name="Ink 13">
                  <a:extLst>
                    <a:ext uri="{FF2B5EF4-FFF2-40B4-BE49-F238E27FC236}">
                      <a16:creationId xmlns:a16="http://schemas.microsoft.com/office/drawing/2014/main" id="{297CAB9B-F90F-42A2-828E-B0FFCA87374F}"/>
                    </a:ext>
                  </a:extLst>
                </p:cNvPr>
                <p:cNvPicPr/>
                <p:nvPr/>
              </p:nvPicPr>
              <p:blipFill>
                <a:blip r:embed="rId14"/>
                <a:stretch>
                  <a:fillRect/>
                </a:stretch>
              </p:blipFill>
              <p:spPr>
                <a:xfrm>
                  <a:off x="2667446" y="2188371"/>
                  <a:ext cx="37692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A8786158-6810-91CF-58A1-D203C6576573}"/>
                    </a:ext>
                  </a:extLst>
                </p14:cNvPr>
                <p14:cNvContentPartPr/>
                <p14:nvPr/>
              </p14:nvContentPartPr>
              <p14:xfrm>
                <a:off x="2807126" y="2276931"/>
                <a:ext cx="360" cy="132120"/>
              </p14:xfrm>
            </p:contentPart>
          </mc:Choice>
          <mc:Fallback xmlns="">
            <p:pic>
              <p:nvPicPr>
                <p:cNvPr id="15" name="Ink 14">
                  <a:extLst>
                    <a:ext uri="{FF2B5EF4-FFF2-40B4-BE49-F238E27FC236}">
                      <a16:creationId xmlns:a16="http://schemas.microsoft.com/office/drawing/2014/main" id="{A8786158-6810-91CF-58A1-D203C6576573}"/>
                    </a:ext>
                  </a:extLst>
                </p:cNvPr>
                <p:cNvPicPr/>
                <p:nvPr/>
              </p:nvPicPr>
              <p:blipFill>
                <a:blip r:embed="rId16"/>
                <a:stretch>
                  <a:fillRect/>
                </a:stretch>
              </p:blipFill>
              <p:spPr>
                <a:xfrm>
                  <a:off x="2801006" y="2270811"/>
                  <a:ext cx="1260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0C89DC11-1473-E0B4-FC87-FAA939AFCCC1}"/>
                    </a:ext>
                  </a:extLst>
                </p14:cNvPr>
                <p14:cNvContentPartPr/>
                <p14:nvPr/>
              </p14:nvContentPartPr>
              <p14:xfrm>
                <a:off x="2873726" y="2380251"/>
                <a:ext cx="360" cy="360"/>
              </p14:xfrm>
            </p:contentPart>
          </mc:Choice>
          <mc:Fallback xmlns="">
            <p:pic>
              <p:nvPicPr>
                <p:cNvPr id="18" name="Ink 17">
                  <a:extLst>
                    <a:ext uri="{FF2B5EF4-FFF2-40B4-BE49-F238E27FC236}">
                      <a16:creationId xmlns:a16="http://schemas.microsoft.com/office/drawing/2014/main" id="{0C89DC11-1473-E0B4-FC87-FAA939AFCCC1}"/>
                    </a:ext>
                  </a:extLst>
                </p:cNvPr>
                <p:cNvPicPr/>
                <p:nvPr/>
              </p:nvPicPr>
              <p:blipFill>
                <a:blip r:embed="rId18"/>
                <a:stretch>
                  <a:fillRect/>
                </a:stretch>
              </p:blipFill>
              <p:spPr>
                <a:xfrm>
                  <a:off x="2867606" y="237413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99D6211E-CE37-7221-C84D-37D66CBD42F6}"/>
                    </a:ext>
                  </a:extLst>
                </p14:cNvPr>
                <p14:cNvContentPartPr/>
                <p14:nvPr/>
              </p14:nvContentPartPr>
              <p14:xfrm>
                <a:off x="2954366" y="2288091"/>
                <a:ext cx="60480" cy="110160"/>
              </p14:xfrm>
            </p:contentPart>
          </mc:Choice>
          <mc:Fallback xmlns="">
            <p:pic>
              <p:nvPicPr>
                <p:cNvPr id="21" name="Ink 20">
                  <a:extLst>
                    <a:ext uri="{FF2B5EF4-FFF2-40B4-BE49-F238E27FC236}">
                      <a16:creationId xmlns:a16="http://schemas.microsoft.com/office/drawing/2014/main" id="{99D6211E-CE37-7221-C84D-37D66CBD42F6}"/>
                    </a:ext>
                  </a:extLst>
                </p:cNvPr>
                <p:cNvPicPr/>
                <p:nvPr/>
              </p:nvPicPr>
              <p:blipFill>
                <a:blip r:embed="rId20"/>
                <a:stretch>
                  <a:fillRect/>
                </a:stretch>
              </p:blipFill>
              <p:spPr>
                <a:xfrm>
                  <a:off x="2948246" y="2281991"/>
                  <a:ext cx="72720" cy="122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6547354F-2588-EF18-7B2A-690CC357D844}"/>
                    </a:ext>
                  </a:extLst>
                </p14:cNvPr>
                <p14:cNvContentPartPr/>
                <p14:nvPr/>
              </p14:nvContentPartPr>
              <p14:xfrm>
                <a:off x="2883086" y="2391771"/>
                <a:ext cx="38160" cy="8280"/>
              </p14:xfrm>
            </p:contentPart>
          </mc:Choice>
          <mc:Fallback xmlns="">
            <p:pic>
              <p:nvPicPr>
                <p:cNvPr id="24" name="Ink 23">
                  <a:extLst>
                    <a:ext uri="{FF2B5EF4-FFF2-40B4-BE49-F238E27FC236}">
                      <a16:creationId xmlns:a16="http://schemas.microsoft.com/office/drawing/2014/main" id="{6547354F-2588-EF18-7B2A-690CC357D844}"/>
                    </a:ext>
                  </a:extLst>
                </p:cNvPr>
                <p:cNvPicPr/>
                <p:nvPr/>
              </p:nvPicPr>
              <p:blipFill>
                <a:blip r:embed="rId22"/>
                <a:stretch>
                  <a:fillRect/>
                </a:stretch>
              </p:blipFill>
              <p:spPr>
                <a:xfrm>
                  <a:off x="2876966" y="2385651"/>
                  <a:ext cx="50400" cy="20520"/>
                </a:xfrm>
                <a:prstGeom prst="rect">
                  <a:avLst/>
                </a:prstGeom>
              </p:spPr>
            </p:pic>
          </mc:Fallback>
        </mc:AlternateContent>
      </p:grpSp>
      <p:grpSp>
        <p:nvGrpSpPr>
          <p:cNvPr id="34" name="Group 33">
            <a:extLst>
              <a:ext uri="{FF2B5EF4-FFF2-40B4-BE49-F238E27FC236}">
                <a16:creationId xmlns:a16="http://schemas.microsoft.com/office/drawing/2014/main" id="{7436AEB0-32AC-D67C-E42F-986B0EB28126}"/>
              </a:ext>
            </a:extLst>
          </p:cNvPr>
          <p:cNvGrpSpPr/>
          <p:nvPr/>
        </p:nvGrpSpPr>
        <p:grpSpPr>
          <a:xfrm>
            <a:off x="508166" y="2578251"/>
            <a:ext cx="226440" cy="260640"/>
            <a:chOff x="508166" y="2578251"/>
            <a:chExt cx="226440" cy="260640"/>
          </a:xfrm>
        </p:grpSpPr>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35C64D01-593C-4989-5889-68B66FD7FEC1}"/>
                    </a:ext>
                  </a:extLst>
                </p14:cNvPr>
                <p14:cNvContentPartPr/>
                <p14:nvPr/>
              </p14:nvContentPartPr>
              <p14:xfrm>
                <a:off x="508166" y="2602011"/>
                <a:ext cx="102960" cy="196200"/>
              </p14:xfrm>
            </p:contentPart>
          </mc:Choice>
          <mc:Fallback xmlns="">
            <p:pic>
              <p:nvPicPr>
                <p:cNvPr id="28" name="Ink 27">
                  <a:extLst>
                    <a:ext uri="{FF2B5EF4-FFF2-40B4-BE49-F238E27FC236}">
                      <a16:creationId xmlns:a16="http://schemas.microsoft.com/office/drawing/2014/main" id="{35C64D01-593C-4989-5889-68B66FD7FEC1}"/>
                    </a:ext>
                  </a:extLst>
                </p:cNvPr>
                <p:cNvPicPr/>
                <p:nvPr/>
              </p:nvPicPr>
              <p:blipFill>
                <a:blip r:embed="rId24"/>
                <a:stretch>
                  <a:fillRect/>
                </a:stretch>
              </p:blipFill>
              <p:spPr>
                <a:xfrm>
                  <a:off x="502067" y="2595891"/>
                  <a:ext cx="115157"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Ink 28">
                  <a:extLst>
                    <a:ext uri="{FF2B5EF4-FFF2-40B4-BE49-F238E27FC236}">
                      <a16:creationId xmlns:a16="http://schemas.microsoft.com/office/drawing/2014/main" id="{99116A8F-670C-CB6D-2AFA-D451F582F466}"/>
                    </a:ext>
                  </a:extLst>
                </p14:cNvPr>
                <p14:cNvContentPartPr/>
                <p14:nvPr/>
              </p14:nvContentPartPr>
              <p14:xfrm>
                <a:off x="648206" y="2578251"/>
                <a:ext cx="86400" cy="260640"/>
              </p14:xfrm>
            </p:contentPart>
          </mc:Choice>
          <mc:Fallback xmlns="">
            <p:pic>
              <p:nvPicPr>
                <p:cNvPr id="29" name="Ink 28">
                  <a:extLst>
                    <a:ext uri="{FF2B5EF4-FFF2-40B4-BE49-F238E27FC236}">
                      <a16:creationId xmlns:a16="http://schemas.microsoft.com/office/drawing/2014/main" id="{99116A8F-670C-CB6D-2AFA-D451F582F466}"/>
                    </a:ext>
                  </a:extLst>
                </p:cNvPr>
                <p:cNvPicPr/>
                <p:nvPr/>
              </p:nvPicPr>
              <p:blipFill>
                <a:blip r:embed="rId26"/>
                <a:stretch>
                  <a:fillRect/>
                </a:stretch>
              </p:blipFill>
              <p:spPr>
                <a:xfrm>
                  <a:off x="642086" y="2572131"/>
                  <a:ext cx="9864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Ink 31">
                  <a:extLst>
                    <a:ext uri="{FF2B5EF4-FFF2-40B4-BE49-F238E27FC236}">
                      <a16:creationId xmlns:a16="http://schemas.microsoft.com/office/drawing/2014/main" id="{19F2A8D2-4558-01D6-A713-50F292A2E656}"/>
                    </a:ext>
                  </a:extLst>
                </p14:cNvPr>
                <p14:cNvContentPartPr/>
                <p14:nvPr/>
              </p14:nvContentPartPr>
              <p14:xfrm>
                <a:off x="667286" y="2698131"/>
                <a:ext cx="57600" cy="15480"/>
              </p14:xfrm>
            </p:contentPart>
          </mc:Choice>
          <mc:Fallback xmlns="">
            <p:pic>
              <p:nvPicPr>
                <p:cNvPr id="32" name="Ink 31">
                  <a:extLst>
                    <a:ext uri="{FF2B5EF4-FFF2-40B4-BE49-F238E27FC236}">
                      <a16:creationId xmlns:a16="http://schemas.microsoft.com/office/drawing/2014/main" id="{19F2A8D2-4558-01D6-A713-50F292A2E656}"/>
                    </a:ext>
                  </a:extLst>
                </p:cNvPr>
                <p:cNvPicPr/>
                <p:nvPr/>
              </p:nvPicPr>
              <p:blipFill>
                <a:blip r:embed="rId28"/>
                <a:stretch>
                  <a:fillRect/>
                </a:stretch>
              </p:blipFill>
              <p:spPr>
                <a:xfrm>
                  <a:off x="661128" y="2692011"/>
                  <a:ext cx="69917" cy="2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
            <p14:nvContentPartPr>
              <p14:cNvPr id="35" name="Ink 34">
                <a:extLst>
                  <a:ext uri="{FF2B5EF4-FFF2-40B4-BE49-F238E27FC236}">
                    <a16:creationId xmlns:a16="http://schemas.microsoft.com/office/drawing/2014/main" id="{75C0FEA2-D047-5672-824E-A08953A33FC8}"/>
                  </a:ext>
                </a:extLst>
              </p14:cNvPr>
              <p14:cNvContentPartPr/>
              <p14:nvPr/>
            </p14:nvContentPartPr>
            <p14:xfrm>
              <a:off x="462086" y="1595811"/>
              <a:ext cx="345600" cy="1352520"/>
            </p14:xfrm>
          </p:contentPart>
        </mc:Choice>
        <mc:Fallback xmlns="">
          <p:pic>
            <p:nvPicPr>
              <p:cNvPr id="35" name="Ink 34">
                <a:extLst>
                  <a:ext uri="{FF2B5EF4-FFF2-40B4-BE49-F238E27FC236}">
                    <a16:creationId xmlns:a16="http://schemas.microsoft.com/office/drawing/2014/main" id="{75C0FEA2-D047-5672-824E-A08953A33FC8}"/>
                  </a:ext>
                </a:extLst>
              </p:cNvPr>
              <p:cNvPicPr/>
              <p:nvPr/>
            </p:nvPicPr>
            <p:blipFill>
              <a:blip r:embed="rId30"/>
              <a:stretch>
                <a:fillRect/>
              </a:stretch>
            </p:blipFill>
            <p:spPr>
              <a:xfrm>
                <a:off x="399086" y="1532828"/>
                <a:ext cx="471240" cy="147812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 name="Ink 36">
                <a:extLst>
                  <a:ext uri="{FF2B5EF4-FFF2-40B4-BE49-F238E27FC236}">
                    <a16:creationId xmlns:a16="http://schemas.microsoft.com/office/drawing/2014/main" id="{35D980D0-ACF6-1B74-4B37-1B6C62ECB9EB}"/>
                  </a:ext>
                </a:extLst>
              </p14:cNvPr>
              <p14:cNvContentPartPr/>
              <p14:nvPr/>
            </p14:nvContentPartPr>
            <p14:xfrm>
              <a:off x="2717846" y="2218251"/>
              <a:ext cx="338400" cy="139680"/>
            </p14:xfrm>
          </p:contentPart>
        </mc:Choice>
        <mc:Fallback xmlns="">
          <p:pic>
            <p:nvPicPr>
              <p:cNvPr id="37" name="Ink 36">
                <a:extLst>
                  <a:ext uri="{FF2B5EF4-FFF2-40B4-BE49-F238E27FC236}">
                    <a16:creationId xmlns:a16="http://schemas.microsoft.com/office/drawing/2014/main" id="{35D980D0-ACF6-1B74-4B37-1B6C62ECB9EB}"/>
                  </a:ext>
                </a:extLst>
              </p:cNvPr>
              <p:cNvPicPr/>
              <p:nvPr/>
            </p:nvPicPr>
            <p:blipFill>
              <a:blip r:embed="rId32"/>
              <a:stretch>
                <a:fillRect/>
              </a:stretch>
            </p:blipFill>
            <p:spPr>
              <a:xfrm>
                <a:off x="2654846" y="2155251"/>
                <a:ext cx="464040" cy="265320"/>
              </a:xfrm>
              <a:prstGeom prst="rect">
                <a:avLst/>
              </a:prstGeom>
            </p:spPr>
          </p:pic>
        </mc:Fallback>
      </mc:AlternateContent>
      <p:pic>
        <p:nvPicPr>
          <p:cNvPr id="8" name="Picture 7">
            <a:extLst>
              <a:ext uri="{FF2B5EF4-FFF2-40B4-BE49-F238E27FC236}">
                <a16:creationId xmlns:a16="http://schemas.microsoft.com/office/drawing/2014/main" id="{FDAB2C42-747D-3D5B-0426-520105D8FD9F}"/>
              </a:ext>
            </a:extLst>
          </p:cNvPr>
          <p:cNvPicPr>
            <a:picLocks noChangeAspect="1"/>
          </p:cNvPicPr>
          <p:nvPr/>
        </p:nvPicPr>
        <p:blipFill>
          <a:blip r:embed="rId33"/>
          <a:stretch>
            <a:fillRect/>
          </a:stretch>
        </p:blipFill>
        <p:spPr>
          <a:xfrm>
            <a:off x="2209799" y="2342991"/>
            <a:ext cx="7772400" cy="4118092"/>
          </a:xfrm>
          <a:prstGeom prst="rect">
            <a:avLst/>
          </a:prstGeom>
        </p:spPr>
      </p:pic>
      <mc:AlternateContent xmlns:mc="http://schemas.openxmlformats.org/markup-compatibility/2006" xmlns:p14="http://schemas.microsoft.com/office/powerpoint/2010/main">
        <mc:Choice Requires="p14">
          <p:contentPart p14:bwMode="auto" r:id="rId34">
            <p14:nvContentPartPr>
              <p14:cNvPr id="42" name="Ink 41">
                <a:extLst>
                  <a:ext uri="{FF2B5EF4-FFF2-40B4-BE49-F238E27FC236}">
                    <a16:creationId xmlns:a16="http://schemas.microsoft.com/office/drawing/2014/main" id="{3AE5F058-49AE-9D55-3360-49EB40F36DBC}"/>
                  </a:ext>
                </a:extLst>
              </p14:cNvPr>
              <p14:cNvContentPartPr/>
              <p14:nvPr/>
            </p14:nvContentPartPr>
            <p14:xfrm>
              <a:off x="3121396" y="4704179"/>
              <a:ext cx="18360" cy="993600"/>
            </p14:xfrm>
          </p:contentPart>
        </mc:Choice>
        <mc:Fallback xmlns="">
          <p:pic>
            <p:nvPicPr>
              <p:cNvPr id="42" name="Ink 41">
                <a:extLst>
                  <a:ext uri="{FF2B5EF4-FFF2-40B4-BE49-F238E27FC236}">
                    <a16:creationId xmlns:a16="http://schemas.microsoft.com/office/drawing/2014/main" id="{3AE5F058-49AE-9D55-3360-49EB40F36DBC}"/>
                  </a:ext>
                </a:extLst>
              </p:cNvPr>
              <p:cNvPicPr/>
              <p:nvPr/>
            </p:nvPicPr>
            <p:blipFill>
              <a:blip r:embed="rId35"/>
              <a:stretch>
                <a:fillRect/>
              </a:stretch>
            </p:blipFill>
            <p:spPr>
              <a:xfrm>
                <a:off x="3115276" y="4698059"/>
                <a:ext cx="30600" cy="1005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0" name="Ink 49">
                <a:extLst>
                  <a:ext uri="{FF2B5EF4-FFF2-40B4-BE49-F238E27FC236}">
                    <a16:creationId xmlns:a16="http://schemas.microsoft.com/office/drawing/2014/main" id="{B4BF0E1E-5B9D-0460-BCED-BA4489D5B5BB}"/>
                  </a:ext>
                </a:extLst>
              </p14:cNvPr>
              <p14:cNvContentPartPr/>
              <p14:nvPr/>
            </p14:nvContentPartPr>
            <p14:xfrm>
              <a:off x="3095836" y="4704179"/>
              <a:ext cx="68400" cy="84240"/>
            </p14:xfrm>
          </p:contentPart>
        </mc:Choice>
        <mc:Fallback xmlns="">
          <p:pic>
            <p:nvPicPr>
              <p:cNvPr id="50" name="Ink 49">
                <a:extLst>
                  <a:ext uri="{FF2B5EF4-FFF2-40B4-BE49-F238E27FC236}">
                    <a16:creationId xmlns:a16="http://schemas.microsoft.com/office/drawing/2014/main" id="{B4BF0E1E-5B9D-0460-BCED-BA4489D5B5BB}"/>
                  </a:ext>
                </a:extLst>
              </p:cNvPr>
              <p:cNvPicPr/>
              <p:nvPr/>
            </p:nvPicPr>
            <p:blipFill>
              <a:blip r:embed="rId37"/>
              <a:stretch>
                <a:fillRect/>
              </a:stretch>
            </p:blipFill>
            <p:spPr>
              <a:xfrm>
                <a:off x="3089716" y="4698059"/>
                <a:ext cx="806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5" name="Ink 54">
                <a:extLst>
                  <a:ext uri="{FF2B5EF4-FFF2-40B4-BE49-F238E27FC236}">
                    <a16:creationId xmlns:a16="http://schemas.microsoft.com/office/drawing/2014/main" id="{93688D30-78E2-6639-EE39-3BEAD5F36557}"/>
                  </a:ext>
                </a:extLst>
              </p14:cNvPr>
              <p14:cNvContentPartPr/>
              <p14:nvPr/>
            </p14:nvContentPartPr>
            <p14:xfrm>
              <a:off x="3097996" y="4073819"/>
              <a:ext cx="22680" cy="697320"/>
            </p14:xfrm>
          </p:contentPart>
        </mc:Choice>
        <mc:Fallback xmlns="">
          <p:pic>
            <p:nvPicPr>
              <p:cNvPr id="55" name="Ink 54">
                <a:extLst>
                  <a:ext uri="{FF2B5EF4-FFF2-40B4-BE49-F238E27FC236}">
                    <a16:creationId xmlns:a16="http://schemas.microsoft.com/office/drawing/2014/main" id="{93688D30-78E2-6639-EE39-3BEAD5F36557}"/>
                  </a:ext>
                </a:extLst>
              </p:cNvPr>
              <p:cNvPicPr/>
              <p:nvPr/>
            </p:nvPicPr>
            <p:blipFill>
              <a:blip r:embed="rId39"/>
              <a:stretch>
                <a:fillRect/>
              </a:stretch>
            </p:blipFill>
            <p:spPr>
              <a:xfrm>
                <a:off x="3091876" y="4067699"/>
                <a:ext cx="34920" cy="7095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9" name="Ink 58">
                <a:extLst>
                  <a:ext uri="{FF2B5EF4-FFF2-40B4-BE49-F238E27FC236}">
                    <a16:creationId xmlns:a16="http://schemas.microsoft.com/office/drawing/2014/main" id="{4FC404EC-6084-1622-41E7-C6CC909F2412}"/>
                  </a:ext>
                </a:extLst>
              </p14:cNvPr>
              <p14:cNvContentPartPr/>
              <p14:nvPr/>
            </p14:nvContentPartPr>
            <p14:xfrm>
              <a:off x="3019876" y="3793019"/>
              <a:ext cx="151200" cy="188640"/>
            </p14:xfrm>
          </p:contentPart>
        </mc:Choice>
        <mc:Fallback xmlns="">
          <p:pic>
            <p:nvPicPr>
              <p:cNvPr id="59" name="Ink 58">
                <a:extLst>
                  <a:ext uri="{FF2B5EF4-FFF2-40B4-BE49-F238E27FC236}">
                    <a16:creationId xmlns:a16="http://schemas.microsoft.com/office/drawing/2014/main" id="{4FC404EC-6084-1622-41E7-C6CC909F2412}"/>
                  </a:ext>
                </a:extLst>
              </p:cNvPr>
              <p:cNvPicPr/>
              <p:nvPr/>
            </p:nvPicPr>
            <p:blipFill>
              <a:blip r:embed="rId41"/>
              <a:stretch>
                <a:fillRect/>
              </a:stretch>
            </p:blipFill>
            <p:spPr>
              <a:xfrm>
                <a:off x="3013756" y="3786899"/>
                <a:ext cx="16344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3" name="Ink 62">
                <a:extLst>
                  <a:ext uri="{FF2B5EF4-FFF2-40B4-BE49-F238E27FC236}">
                    <a16:creationId xmlns:a16="http://schemas.microsoft.com/office/drawing/2014/main" id="{883A290B-939E-5581-FA6F-36E40DE4D6F6}"/>
                  </a:ext>
                </a:extLst>
              </p14:cNvPr>
              <p14:cNvContentPartPr/>
              <p14:nvPr/>
            </p14:nvContentPartPr>
            <p14:xfrm>
              <a:off x="3141196" y="4087499"/>
              <a:ext cx="149400" cy="159840"/>
            </p14:xfrm>
          </p:contentPart>
        </mc:Choice>
        <mc:Fallback xmlns="">
          <p:pic>
            <p:nvPicPr>
              <p:cNvPr id="63" name="Ink 62">
                <a:extLst>
                  <a:ext uri="{FF2B5EF4-FFF2-40B4-BE49-F238E27FC236}">
                    <a16:creationId xmlns:a16="http://schemas.microsoft.com/office/drawing/2014/main" id="{883A290B-939E-5581-FA6F-36E40DE4D6F6}"/>
                  </a:ext>
                </a:extLst>
              </p:cNvPr>
              <p:cNvPicPr/>
              <p:nvPr/>
            </p:nvPicPr>
            <p:blipFill>
              <a:blip r:embed="rId43"/>
              <a:stretch>
                <a:fillRect/>
              </a:stretch>
            </p:blipFill>
            <p:spPr>
              <a:xfrm>
                <a:off x="3135076" y="4081379"/>
                <a:ext cx="16164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5" name="Ink 64">
                <a:extLst>
                  <a:ext uri="{FF2B5EF4-FFF2-40B4-BE49-F238E27FC236}">
                    <a16:creationId xmlns:a16="http://schemas.microsoft.com/office/drawing/2014/main" id="{F030C959-D054-A69E-76C4-4C148E16FF81}"/>
                  </a:ext>
                </a:extLst>
              </p14:cNvPr>
              <p14:cNvContentPartPr/>
              <p14:nvPr/>
            </p14:nvContentPartPr>
            <p14:xfrm>
              <a:off x="3182596" y="5530019"/>
              <a:ext cx="189720" cy="192600"/>
            </p14:xfrm>
          </p:contentPart>
        </mc:Choice>
        <mc:Fallback xmlns="">
          <p:pic>
            <p:nvPicPr>
              <p:cNvPr id="65" name="Ink 64">
                <a:extLst>
                  <a:ext uri="{FF2B5EF4-FFF2-40B4-BE49-F238E27FC236}">
                    <a16:creationId xmlns:a16="http://schemas.microsoft.com/office/drawing/2014/main" id="{F030C959-D054-A69E-76C4-4C148E16FF81}"/>
                  </a:ext>
                </a:extLst>
              </p:cNvPr>
              <p:cNvPicPr/>
              <p:nvPr/>
            </p:nvPicPr>
            <p:blipFill>
              <a:blip r:embed="rId45"/>
              <a:stretch>
                <a:fillRect/>
              </a:stretch>
            </p:blipFill>
            <p:spPr>
              <a:xfrm>
                <a:off x="3176476" y="5523899"/>
                <a:ext cx="201960" cy="204840"/>
              </a:xfrm>
              <a:prstGeom prst="rect">
                <a:avLst/>
              </a:prstGeom>
            </p:spPr>
          </p:pic>
        </mc:Fallback>
      </mc:AlternateContent>
      <p:grpSp>
        <p:nvGrpSpPr>
          <p:cNvPr id="71" name="Group 70">
            <a:extLst>
              <a:ext uri="{FF2B5EF4-FFF2-40B4-BE49-F238E27FC236}">
                <a16:creationId xmlns:a16="http://schemas.microsoft.com/office/drawing/2014/main" id="{09894A1B-8B47-8842-55A9-741EDFF65580}"/>
              </a:ext>
            </a:extLst>
          </p:cNvPr>
          <p:cNvGrpSpPr/>
          <p:nvPr/>
        </p:nvGrpSpPr>
        <p:grpSpPr>
          <a:xfrm>
            <a:off x="2862556" y="4681499"/>
            <a:ext cx="2426400" cy="966600"/>
            <a:chOff x="2862556" y="4681499"/>
            <a:chExt cx="2426400" cy="966600"/>
          </a:xfrm>
        </p:grpSpPr>
        <mc:AlternateContent xmlns:mc="http://schemas.openxmlformats.org/markup-compatibility/2006" xmlns:p14="http://schemas.microsoft.com/office/powerpoint/2010/main">
          <mc:Choice Requires="p14">
            <p:contentPart p14:bwMode="auto" r:id="rId46">
              <p14:nvContentPartPr>
                <p14:cNvPr id="46" name="Ink 45">
                  <a:extLst>
                    <a:ext uri="{FF2B5EF4-FFF2-40B4-BE49-F238E27FC236}">
                      <a16:creationId xmlns:a16="http://schemas.microsoft.com/office/drawing/2014/main" id="{C522D481-3910-8C8F-ADDF-F52D6BDAD1FF}"/>
                    </a:ext>
                  </a:extLst>
                </p14:cNvPr>
                <p14:cNvContentPartPr/>
                <p14:nvPr/>
              </p14:nvContentPartPr>
              <p14:xfrm>
                <a:off x="3170716" y="4733339"/>
                <a:ext cx="2118240" cy="914760"/>
              </p14:xfrm>
            </p:contentPart>
          </mc:Choice>
          <mc:Fallback xmlns="">
            <p:pic>
              <p:nvPicPr>
                <p:cNvPr id="46" name="Ink 45">
                  <a:extLst>
                    <a:ext uri="{FF2B5EF4-FFF2-40B4-BE49-F238E27FC236}">
                      <a16:creationId xmlns:a16="http://schemas.microsoft.com/office/drawing/2014/main" id="{C522D481-3910-8C8F-ADDF-F52D6BDAD1FF}"/>
                    </a:ext>
                  </a:extLst>
                </p:cNvPr>
                <p:cNvPicPr/>
                <p:nvPr/>
              </p:nvPicPr>
              <p:blipFill>
                <a:blip r:embed="rId47"/>
                <a:stretch>
                  <a:fillRect/>
                </a:stretch>
              </p:blipFill>
              <p:spPr>
                <a:xfrm>
                  <a:off x="3164596" y="4727219"/>
                  <a:ext cx="2130480" cy="927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7" name="Ink 46">
                  <a:extLst>
                    <a:ext uri="{FF2B5EF4-FFF2-40B4-BE49-F238E27FC236}">
                      <a16:creationId xmlns:a16="http://schemas.microsoft.com/office/drawing/2014/main" id="{0218D582-E1F7-BCCD-57FA-DEAA7056C2FD}"/>
                    </a:ext>
                  </a:extLst>
                </p14:cNvPr>
                <p14:cNvContentPartPr/>
                <p14:nvPr/>
              </p14:nvContentPartPr>
              <p14:xfrm>
                <a:off x="3133276" y="4733339"/>
                <a:ext cx="36720" cy="7920"/>
              </p14:xfrm>
            </p:contentPart>
          </mc:Choice>
          <mc:Fallback xmlns="">
            <p:pic>
              <p:nvPicPr>
                <p:cNvPr id="47" name="Ink 46">
                  <a:extLst>
                    <a:ext uri="{FF2B5EF4-FFF2-40B4-BE49-F238E27FC236}">
                      <a16:creationId xmlns:a16="http://schemas.microsoft.com/office/drawing/2014/main" id="{0218D582-E1F7-BCCD-57FA-DEAA7056C2FD}"/>
                    </a:ext>
                  </a:extLst>
                </p:cNvPr>
                <p:cNvPicPr/>
                <p:nvPr/>
              </p:nvPicPr>
              <p:blipFill>
                <a:blip r:embed="rId49"/>
                <a:stretch>
                  <a:fillRect/>
                </a:stretch>
              </p:blipFill>
              <p:spPr>
                <a:xfrm>
                  <a:off x="3127156" y="4727219"/>
                  <a:ext cx="489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9" name="Ink 68">
                  <a:extLst>
                    <a:ext uri="{FF2B5EF4-FFF2-40B4-BE49-F238E27FC236}">
                      <a16:creationId xmlns:a16="http://schemas.microsoft.com/office/drawing/2014/main" id="{F68B09EA-9551-0F3F-4C95-5BB9080EA574}"/>
                    </a:ext>
                  </a:extLst>
                </p14:cNvPr>
                <p14:cNvContentPartPr/>
                <p14:nvPr/>
              </p14:nvContentPartPr>
              <p14:xfrm>
                <a:off x="2862556" y="4681499"/>
                <a:ext cx="160200" cy="160560"/>
              </p14:xfrm>
            </p:contentPart>
          </mc:Choice>
          <mc:Fallback xmlns="">
            <p:pic>
              <p:nvPicPr>
                <p:cNvPr id="69" name="Ink 68">
                  <a:extLst>
                    <a:ext uri="{FF2B5EF4-FFF2-40B4-BE49-F238E27FC236}">
                      <a16:creationId xmlns:a16="http://schemas.microsoft.com/office/drawing/2014/main" id="{F68B09EA-9551-0F3F-4C95-5BB9080EA574}"/>
                    </a:ext>
                  </a:extLst>
                </p:cNvPr>
                <p:cNvPicPr/>
                <p:nvPr/>
              </p:nvPicPr>
              <p:blipFill>
                <a:blip r:embed="rId51"/>
                <a:stretch>
                  <a:fillRect/>
                </a:stretch>
              </p:blipFill>
              <p:spPr>
                <a:xfrm>
                  <a:off x="2856436" y="4675379"/>
                  <a:ext cx="172440" cy="172800"/>
                </a:xfrm>
                <a:prstGeom prst="rect">
                  <a:avLst/>
                </a:prstGeom>
              </p:spPr>
            </p:pic>
          </mc:Fallback>
        </mc:AlternateContent>
      </p:grpSp>
    </p:spTree>
    <p:extLst>
      <p:ext uri="{BB962C8B-B14F-4D97-AF65-F5344CB8AC3E}">
        <p14:creationId xmlns:p14="http://schemas.microsoft.com/office/powerpoint/2010/main" val="14717779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8717F-4003-1F5C-157A-DEEBDFF65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38869-A122-A8DC-F20F-74241213797B}"/>
              </a:ext>
            </a:extLst>
          </p:cNvPr>
          <p:cNvSpPr>
            <a:spLocks noGrp="1"/>
          </p:cNvSpPr>
          <p:nvPr>
            <p:ph type="title"/>
          </p:nvPr>
        </p:nvSpPr>
        <p:spPr/>
        <p:txBody>
          <a:bodyPr>
            <a:normAutofit/>
          </a:bodyPr>
          <a:lstStyle/>
          <a:p>
            <a:pPr algn="ctr" rtl="1"/>
            <a:r>
              <a:rPr lang="he-IL" sz="2800" b="1" u="sng" dirty="0"/>
              <a:t>פרק: ״גיאומטריה וטריגונומטריה במישור״, שאלה: 5 סוג שאלה: טריגונומטריה</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AD03E8-5E47-5803-C823-B761CCEC0A3C}"/>
                  </a:ext>
                </a:extLst>
              </p:cNvPr>
              <p:cNvSpPr>
                <a:spLocks noGrp="1"/>
              </p:cNvSpPr>
              <p:nvPr>
                <p:ph idx="1"/>
              </p:nvPr>
            </p:nvSpPr>
            <p:spPr>
              <a:xfrm>
                <a:off x="348343" y="1690688"/>
                <a:ext cx="11495314" cy="4767943"/>
              </a:xfrm>
            </p:spPr>
            <p:txBody>
              <a:bodyPr>
                <a:normAutofit lnSpcReduction="10000"/>
              </a:bodyPr>
              <a:lstStyle/>
              <a:p>
                <a:pPr marL="0" indent="0" algn="r" rtl="1">
                  <a:buNone/>
                </a:pPr>
                <a:r>
                  <a:rPr lang="he-IL" dirty="0"/>
                  <a:t>סעיפי א׳ עוסקים בביטוי צלעות, קטעים, רדיוסים, קטרים, שטחים ועוד באמצעות פרמטרים נתונים: לרוב </a:t>
                </a:r>
                <a14:m>
                  <m:oMath xmlns:m="http://schemas.openxmlformats.org/officeDocument/2006/math">
                    <m:r>
                      <a:rPr lang="en-US" b="0" i="1" smtClean="0">
                        <a:latin typeface="Cambria Math" panose="02040503050406030204" pitchFamily="18" charset="0"/>
                      </a:rPr>
                      <m:t>𝛼</m:t>
                    </m:r>
                  </m:oMath>
                </a14:m>
                <a:r>
                  <a:rPr lang="he-IL" dirty="0"/>
                  <a:t>, </a:t>
                </a:r>
                <a:r>
                  <a:rPr lang="en-US" dirty="0"/>
                  <a:t>R</a:t>
                </a:r>
                <a:r>
                  <a:rPr lang="he-IL" dirty="0"/>
                  <a:t> או אורך קטע פרמטרי נתון כלשהו. </a:t>
                </a:r>
              </a:p>
              <a:p>
                <a:pPr marL="0" indent="0" algn="r" rtl="1">
                  <a:buNone/>
                </a:pPr>
                <a:endParaRPr lang="he-IL" dirty="0"/>
              </a:p>
              <a:p>
                <a:pPr marL="0" indent="0" algn="r" rtl="1">
                  <a:buNone/>
                </a:pPr>
                <a:r>
                  <a:rPr lang="he-IL" dirty="0"/>
                  <a:t>בסעיף א׳ ניכר השימוש במשפט הסינוסים </a:t>
                </a:r>
                <a:r>
                  <a:rPr lang="he-IL" dirty="0" err="1"/>
                  <a:t>והקוסינוסים</a:t>
                </a:r>
                <a:r>
                  <a:rPr lang="he-IL" dirty="0"/>
                  <a:t> עבור משולשים כלליים, ובחוקי הפונקציות הטריגונומטריות עבור משולשים ישרי זווית.</a:t>
                </a:r>
              </a:p>
              <a:p>
                <a:pPr marL="0" indent="0" algn="r" rtl="1">
                  <a:buNone/>
                </a:pPr>
                <a:endParaRPr lang="he-IL" dirty="0"/>
              </a:p>
              <a:p>
                <a:pPr marL="0" indent="0" algn="r" rtl="1">
                  <a:buNone/>
                </a:pPr>
                <a:r>
                  <a:rPr lang="he-IL" dirty="0"/>
                  <a:t>על מנת להשיג את כל הנתונים לשימוש במשפטים אלו, יש לבצע שני דברים:</a:t>
                </a:r>
              </a:p>
              <a:p>
                <a:pPr marL="0" indent="0" algn="r" rtl="1">
                  <a:buNone/>
                </a:pPr>
                <a:endParaRPr lang="he-IL" dirty="0"/>
              </a:p>
              <a:p>
                <a:pPr algn="r" rtl="1">
                  <a:buFontTx/>
                  <a:buChar char="-"/>
                </a:pPr>
                <a:r>
                  <a:rPr lang="he-IL" dirty="0"/>
                  <a:t>פיתוח גיאומטרי של נתוני השאלה (לדוגמה, תכונות מרובע, משחקי זוויות...)</a:t>
                </a:r>
              </a:p>
              <a:p>
                <a:pPr algn="r" rtl="1">
                  <a:buFontTx/>
                  <a:buChar char="-"/>
                </a:pPr>
                <a:r>
                  <a:rPr lang="he-IL" dirty="0"/>
                  <a:t>מציאת צלעות וזוויות הכרחיים לשימוש במשפט הנדרש (יכול להיעשות בדרך גיאומטרית או בשימוש במשפט הסינוסים/</a:t>
                </a:r>
                <a:r>
                  <a:rPr lang="he-IL" dirty="0" err="1"/>
                  <a:t>קוסינוסים</a:t>
                </a:r>
                <a:r>
                  <a:rPr lang="he-IL" dirty="0"/>
                  <a:t> פעם נוספת)</a:t>
                </a:r>
                <a:endParaRPr lang="en-US" dirty="0"/>
              </a:p>
            </p:txBody>
          </p:sp>
        </mc:Choice>
        <mc:Fallback xmlns="">
          <p:sp>
            <p:nvSpPr>
              <p:cNvPr id="3" name="Content Placeholder 2">
                <a:extLst>
                  <a:ext uri="{FF2B5EF4-FFF2-40B4-BE49-F238E27FC236}">
                    <a16:creationId xmlns:a16="http://schemas.microsoft.com/office/drawing/2014/main" id="{77AD03E8-5E47-5803-C823-B761CCEC0A3C}"/>
                  </a:ext>
                </a:extLst>
              </p:cNvPr>
              <p:cNvSpPr>
                <a:spLocks noGrp="1" noRot="1" noChangeAspect="1" noMove="1" noResize="1" noEditPoints="1" noAdjustHandles="1" noChangeArrowheads="1" noChangeShapeType="1" noTextEdit="1"/>
              </p:cNvSpPr>
              <p:nvPr>
                <p:ph idx="1"/>
              </p:nvPr>
            </p:nvSpPr>
            <p:spPr>
              <a:xfrm>
                <a:off x="348343" y="1690688"/>
                <a:ext cx="11495314" cy="4767943"/>
              </a:xfrm>
              <a:blipFill>
                <a:blip r:embed="rId2"/>
                <a:stretch>
                  <a:fillRect t="-2918" r="-1104" b="-2653"/>
                </a:stretch>
              </a:blipFill>
            </p:spPr>
            <p:txBody>
              <a:bodyPr/>
              <a:lstStyle/>
              <a:p>
                <a:r>
                  <a:rPr lang="en-US">
                    <a:noFill/>
                  </a:rPr>
                  <a:t> </a:t>
                </a:r>
              </a:p>
            </p:txBody>
          </p:sp>
        </mc:Fallback>
      </mc:AlternateContent>
    </p:spTree>
    <p:extLst>
      <p:ext uri="{BB962C8B-B14F-4D97-AF65-F5344CB8AC3E}">
        <p14:creationId xmlns:p14="http://schemas.microsoft.com/office/powerpoint/2010/main" val="14601775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F8E36-E751-3FC8-6BAA-07968E201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1B20F-2F59-A4B4-AC82-87511A12266D}"/>
              </a:ext>
            </a:extLst>
          </p:cNvPr>
          <p:cNvSpPr>
            <a:spLocks noGrp="1"/>
          </p:cNvSpPr>
          <p:nvPr>
            <p:ph type="title"/>
          </p:nvPr>
        </p:nvSpPr>
        <p:spPr/>
        <p:txBody>
          <a:bodyPr>
            <a:normAutofit/>
          </a:bodyPr>
          <a:lstStyle/>
          <a:p>
            <a:pPr algn="ctr" rtl="1"/>
            <a:r>
              <a:rPr lang="he-IL" sz="2800" b="1" u="sng" dirty="0"/>
              <a:t>פרק: ״גיאומטריה וטריגונומטריה במישור״, שאלה: 5 סוג שאלה: טריגונומטריה</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1EEC0B-3CE9-EE45-F7B5-42DDC4A507A1}"/>
                  </a:ext>
                </a:extLst>
              </p:cNvPr>
              <p:cNvSpPr>
                <a:spLocks noGrp="1"/>
              </p:cNvSpPr>
              <p:nvPr>
                <p:ph idx="1"/>
              </p:nvPr>
            </p:nvSpPr>
            <p:spPr>
              <a:xfrm>
                <a:off x="348343" y="1690688"/>
                <a:ext cx="11495314" cy="4767943"/>
              </a:xfrm>
            </p:spPr>
            <p:txBody>
              <a:bodyPr>
                <a:normAutofit fontScale="85000" lnSpcReduction="20000"/>
              </a:bodyPr>
              <a:lstStyle/>
              <a:p>
                <a:pPr marL="0" indent="0" algn="r" defTabSz="914400" rtl="1" eaLnBrk="1" latinLnBrk="0" hangingPunct="1">
                  <a:lnSpc>
                    <a:spcPct val="90000"/>
                  </a:lnSpc>
                  <a:spcBef>
                    <a:spcPts val="1000"/>
                  </a:spcBef>
                  <a:buNone/>
                </a:pPr>
                <a:r>
                  <a:rPr lang="he-IL" dirty="0"/>
                  <a:t>פתרון סעיף א׳:</a:t>
                </a:r>
              </a:p>
              <a:p>
                <a:pPr marL="0" indent="0" algn="r" defTabSz="914400" rtl="1" eaLnBrk="1" latinLnBrk="0" hangingPunct="1">
                  <a:lnSpc>
                    <a:spcPct val="90000"/>
                  </a:lnSpc>
                  <a:spcBef>
                    <a:spcPts val="1000"/>
                  </a:spcBef>
                  <a:buNone/>
                </a:pPr>
                <a:endParaRPr lang="he-IL" dirty="0"/>
              </a:p>
              <a:p>
                <a:pPr marL="0" indent="0" algn="r" defTabSz="914400" rtl="1" eaLnBrk="1" latinLnBrk="0" hangingPunct="1">
                  <a:lnSpc>
                    <a:spcPct val="90000"/>
                  </a:lnSpc>
                  <a:spcBef>
                    <a:spcPts val="1000"/>
                  </a:spcBef>
                  <a:buNone/>
                </a:pPr>
                <a:r>
                  <a:rPr lang="he-IL" dirty="0"/>
                  <a:t>״רדיוס המעגל החוסם את המשולש...״ הוא ביטוי אשר תמיד רומז על משפט הסינוסים במשולש החסום (</a:t>
                </a:r>
                <a:r>
                  <a:rPr lang="en-US" dirty="0"/>
                  <a:t>CDB</a:t>
                </a:r>
                <a:r>
                  <a:rPr lang="he-IL" dirty="0"/>
                  <a:t>). נתון כי </a:t>
                </a:r>
                <a:r>
                  <a:rPr lang="en-US" dirty="0"/>
                  <a:t>ABCD</a:t>
                </a:r>
                <a:r>
                  <a:rPr lang="he-IL" dirty="0"/>
                  <a:t> דלתון, ולכן </a:t>
                </a:r>
                <a:r>
                  <a:rPr lang="en-US" dirty="0"/>
                  <a:t>AB=AD, BC=BD</a:t>
                </a:r>
                <a:r>
                  <a:rPr lang="he-IL" dirty="0"/>
                  <a:t> וע״פ המשפט: ״משולש בעל זוג צלעות שוות הוא משולש שווה שוקיים״, המשולשים </a:t>
                </a:r>
                <a:r>
                  <a:rPr lang="en-US" dirty="0"/>
                  <a:t>CDB, ADB</a:t>
                </a:r>
                <a:r>
                  <a:rPr lang="he-IL" dirty="0"/>
                  <a:t> הם משולשים שווי שוקיים. </a:t>
                </a:r>
              </a:p>
              <a:p>
                <a:pPr marL="0" indent="0" algn="r" rtl="1">
                  <a:buNone/>
                </a:pPr>
                <a:br>
                  <a:rPr lang="en-US" dirty="0"/>
                </a:br>
                <a:r>
                  <a:rPr lang="he-IL" dirty="0"/>
                  <a:t>זווית </a:t>
                </a:r>
                <a:r>
                  <a:rPr lang="en-US" dirty="0"/>
                  <a:t>CDB</a:t>
                </a:r>
                <a:r>
                  <a:rPr lang="he-IL" dirty="0"/>
                  <a:t> נתונה כ-</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𝛼</m:t>
                    </m:r>
                  </m:oMath>
                </a14:m>
                <a:r>
                  <a:rPr lang="he-IL" dirty="0"/>
                  <a:t> ומשום שבמשולש שווה שוקיים זוויות הבסיס שוות, גם זווית</a:t>
                </a:r>
                <a:r>
                  <a:rPr lang="en-US" dirty="0"/>
                  <a:t> </a:t>
                </a:r>
                <a:r>
                  <a:rPr lang="he-IL" dirty="0"/>
                  <a:t> </a:t>
                </a:r>
                <a:r>
                  <a:rPr lang="en-US" dirty="0"/>
                  <a:t>CBD</a:t>
                </a:r>
                <a:r>
                  <a:rPr lang="he-IL" dirty="0"/>
                  <a:t> בת </a:t>
                </a:r>
                <a14:m>
                  <m:oMath xmlns:m="http://schemas.openxmlformats.org/officeDocument/2006/math">
                    <m:r>
                      <a:rPr lang="he-IL" b="0" i="1" smtClean="0">
                        <a:latin typeface="Cambria Math" panose="02040503050406030204" pitchFamily="18" charset="0"/>
                      </a:rPr>
                      <m:t>2</m:t>
                    </m:r>
                    <m:r>
                      <a:rPr lang="en-US" b="0" i="1" smtClean="0">
                        <a:latin typeface="Cambria Math" panose="02040503050406030204" pitchFamily="18" charset="0"/>
                      </a:rPr>
                      <m:t>𝛼</m:t>
                    </m:r>
                  </m:oMath>
                </a14:m>
                <a:r>
                  <a:rPr lang="he-IL" dirty="0"/>
                  <a:t>. סכום זוויות המשולש </a:t>
                </a:r>
                <a:r>
                  <a:rPr lang="en-US" dirty="0"/>
                  <a:t>CDB</a:t>
                </a:r>
                <a:r>
                  <a:rPr lang="he-IL" dirty="0"/>
                  <a:t> הוא 180 מעלות, ולכן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𝐵𝐶𝐷</m:t>
                    </m:r>
                    <m:r>
                      <a:rPr lang="en-US" b="0" i="1" smtClean="0">
                        <a:latin typeface="Cambria Math" panose="02040503050406030204" pitchFamily="18" charset="0"/>
                      </a:rPr>
                      <m:t>=180°−4</m:t>
                    </m:r>
                    <m:r>
                      <a:rPr lang="en-US" b="0" i="1" smtClean="0">
                        <a:latin typeface="Cambria Math" panose="02040503050406030204" pitchFamily="18" charset="0"/>
                      </a:rPr>
                      <m:t>𝛼</m:t>
                    </m:r>
                  </m:oMath>
                </a14:m>
                <a:r>
                  <a:rPr lang="he-IL" dirty="0"/>
                  <a:t>.  </a:t>
                </a:r>
              </a:p>
              <a:p>
                <a:pPr marL="0" indent="0" algn="r" rtl="1">
                  <a:buNone/>
                </a:pPr>
                <a:endParaRPr lang="he-IL" dirty="0"/>
              </a:p>
              <a:p>
                <a:pPr marL="0" indent="0" algn="r" rtl="1">
                  <a:buNone/>
                </a:pPr>
                <a:r>
                  <a:rPr lang="he-IL" dirty="0"/>
                  <a:t>זווית </a:t>
                </a:r>
                <a:r>
                  <a:rPr lang="en-US" dirty="0"/>
                  <a:t>BAD</a:t>
                </a:r>
                <a:r>
                  <a:rPr lang="he-IL" dirty="0"/>
                  <a:t> גם היא נתונה כ-</a:t>
                </a:r>
                <a14:m>
                  <m:oMath xmlns:m="http://schemas.openxmlformats.org/officeDocument/2006/math">
                    <m:r>
                      <a:rPr lang="he-IL" b="0" i="1" smtClean="0">
                        <a:latin typeface="Cambria Math" panose="02040503050406030204" pitchFamily="18" charset="0"/>
                      </a:rPr>
                      <m:t>2</m:t>
                    </m:r>
                    <m:r>
                      <a:rPr lang="en-US" b="0" i="1" smtClean="0">
                        <a:latin typeface="Cambria Math" panose="02040503050406030204" pitchFamily="18" charset="0"/>
                      </a:rPr>
                      <m:t>𝛼</m:t>
                    </m:r>
                  </m:oMath>
                </a14:m>
                <a:r>
                  <a:rPr lang="he-IL" dirty="0"/>
                  <a:t> ו-</a:t>
                </a:r>
                <a:r>
                  <a:rPr lang="en-US" dirty="0"/>
                  <a:t>AB=k</a:t>
                </a:r>
                <a:r>
                  <a:rPr lang="he-IL" dirty="0"/>
                  <a:t> נתון, ולכן גם ע״פ כלל המעבר, </a:t>
                </a:r>
                <a:r>
                  <a:rPr lang="en-US" dirty="0"/>
                  <a:t>AD=k</a:t>
                </a:r>
                <a:r>
                  <a:rPr lang="he-IL" dirty="0"/>
                  <a:t>. ניעזר במשפט הקוסינוסים במשולש </a:t>
                </a:r>
                <a:r>
                  <a:rPr lang="en-US" dirty="0"/>
                  <a:t>ABD</a:t>
                </a:r>
                <a:r>
                  <a:rPr lang="he-IL" dirty="0"/>
                  <a:t> על מנת למצוא את הצלע </a:t>
                </a:r>
                <a:r>
                  <a:rPr lang="en-US" dirty="0"/>
                  <a:t>BD</a:t>
                </a:r>
                <a:r>
                  <a:rPr lang="he-IL" dirty="0"/>
                  <a:t>:</a:t>
                </a:r>
              </a:p>
              <a:p>
                <a:pPr marL="0" indent="0" algn="r" defTabSz="914400" rtl="1" eaLnBrk="1" latinLnBrk="0" hangingPunct="1">
                  <a:lnSpc>
                    <a:spcPct val="90000"/>
                  </a:lnSpc>
                  <a:spcBef>
                    <a:spcPts val="1000"/>
                  </a:spcBef>
                  <a:buNone/>
                </a:pPr>
                <a:endParaRPr lang="he-IL" dirty="0"/>
              </a:p>
              <a:p>
                <a:pPr marL="0" indent="0" algn="r" rtl="1">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𝐵</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2</m:t>
                          </m:r>
                        </m:sup>
                      </m:sSup>
                      <m:r>
                        <a:rPr lang="en-US" b="0" i="1" smtClean="0">
                          <a:latin typeface="Cambria Math" panose="02040503050406030204" pitchFamily="18" charset="0"/>
                        </a:rPr>
                        <m:t>−2</m:t>
                      </m:r>
                      <m:r>
                        <a:rPr lang="en-US" b="0" i="1" smtClean="0">
                          <a:latin typeface="Cambria Math" panose="02040503050406030204" pitchFamily="18" charset="0"/>
                        </a:rPr>
                        <m:t>𝐴𝐵</m:t>
                      </m:r>
                      <m:r>
                        <a:rPr lang="en-US" b="0" i="1" smtClean="0">
                          <a:latin typeface="Cambria Math" panose="02040503050406030204" pitchFamily="18" charset="0"/>
                        </a:rPr>
                        <m:t>⋅</m:t>
                      </m:r>
                      <m:r>
                        <a:rPr lang="en-US" b="0" i="1" smtClean="0">
                          <a:latin typeface="Cambria Math" panose="02040503050406030204" pitchFamily="18" charset="0"/>
                        </a:rPr>
                        <m:t>𝐴𝐷</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𝛼</m:t>
                              </m:r>
                            </m:e>
                          </m:d>
                        </m:e>
                      </m:fun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2</m:t>
                          </m:r>
                        </m:sup>
                      </m:sSup>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2</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𝛼</m:t>
                              </m:r>
                            </m:e>
                          </m:d>
                        </m:e>
                      </m:func>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2</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𝛼</m:t>
                                  </m:r>
                                </m:e>
                              </m:d>
                            </m:e>
                          </m:func>
                        </m:e>
                      </m:d>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2</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1−</m:t>
                          </m:r>
                          <m:d>
                            <m:dPr>
                              <m:ctrlPr>
                                <a:rPr lang="en-US" b="0" i="1" smtClean="0">
                                  <a:latin typeface="Cambria Math" panose="02040503050406030204" pitchFamily="18" charset="0"/>
                                </a:rPr>
                              </m:ctrlPr>
                            </m:dPr>
                            <m:e>
                              <m:r>
                                <a:rPr lang="en-US" b="0" i="1" smtClean="0">
                                  <a:latin typeface="Cambria Math" panose="02040503050406030204" pitchFamily="18" charset="0"/>
                                </a:rPr>
                                <m:t>1−2</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d>
                                    <m:dPr>
                                      <m:ctrlPr>
                                        <a:rPr lang="en-US" b="0" i="1" smtClean="0">
                                          <a:latin typeface="Cambria Math" panose="02040503050406030204" pitchFamily="18" charset="0"/>
                                        </a:rPr>
                                      </m:ctrlPr>
                                    </m:dPr>
                                    <m:e>
                                      <m:r>
                                        <a:rPr lang="en-US" b="0" i="1" smtClean="0">
                                          <a:latin typeface="Cambria Math" panose="02040503050406030204" pitchFamily="18" charset="0"/>
                                        </a:rPr>
                                        <m:t>𝛼</m:t>
                                      </m:r>
                                    </m:e>
                                  </m:d>
                                </m:e>
                              </m:func>
                            </m:e>
                          </m:d>
                        </m:e>
                      </m:d>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2</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𝛼</m:t>
                          </m:r>
                        </m:e>
                      </m:func>
                      <m:r>
                        <a:rPr lang="en-US" b="0" i="1" smtClean="0">
                          <a:latin typeface="Cambria Math" panose="02040503050406030204" pitchFamily="18" charset="0"/>
                        </a:rPr>
                        <m:t>→</m:t>
                      </m:r>
                      <m:r>
                        <a:rPr lang="en-US" b="0" i="1" smtClean="0">
                          <a:latin typeface="Cambria Math" panose="02040503050406030204" pitchFamily="18" charset="0"/>
                        </a:rPr>
                        <m:t>𝐵𝐷</m:t>
                      </m:r>
                      <m:r>
                        <a:rPr lang="en-US" b="0" i="1" smtClean="0">
                          <a:latin typeface="Cambria Math" panose="02040503050406030204" pitchFamily="18" charset="0"/>
                        </a:rPr>
                        <m:t>=2</m:t>
                      </m:r>
                      <m:r>
                        <a:rPr lang="en-US" b="0" i="1" smtClean="0">
                          <a:latin typeface="Cambria Math" panose="02040503050406030204" pitchFamily="18" charset="0"/>
                        </a:rPr>
                        <m:t>𝑘</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𝛼</m:t>
                          </m:r>
                        </m:e>
                      </m:func>
                    </m:oMath>
                  </m:oMathPara>
                </a14:m>
                <a:endParaRPr lang="en-US" dirty="0"/>
              </a:p>
            </p:txBody>
          </p:sp>
        </mc:Choice>
        <mc:Fallback xmlns="">
          <p:sp>
            <p:nvSpPr>
              <p:cNvPr id="3" name="Content Placeholder 2">
                <a:extLst>
                  <a:ext uri="{FF2B5EF4-FFF2-40B4-BE49-F238E27FC236}">
                    <a16:creationId xmlns:a16="http://schemas.microsoft.com/office/drawing/2014/main" id="{621EEC0B-3CE9-EE45-F7B5-42DDC4A507A1}"/>
                  </a:ext>
                </a:extLst>
              </p:cNvPr>
              <p:cNvSpPr>
                <a:spLocks noGrp="1" noRot="1" noChangeAspect="1" noMove="1" noResize="1" noEditPoints="1" noAdjustHandles="1" noChangeArrowheads="1" noChangeShapeType="1" noTextEdit="1"/>
              </p:cNvSpPr>
              <p:nvPr>
                <p:ph idx="1"/>
              </p:nvPr>
            </p:nvSpPr>
            <p:spPr>
              <a:xfrm>
                <a:off x="348343" y="1690688"/>
                <a:ext cx="11495314" cy="4767943"/>
              </a:xfrm>
              <a:blipFill>
                <a:blip r:embed="rId2"/>
                <a:stretch>
                  <a:fillRect l="-1104" t="-2918" r="-883"/>
                </a:stretch>
              </a:blipFill>
            </p:spPr>
            <p:txBody>
              <a:bodyPr/>
              <a:lstStyle/>
              <a:p>
                <a:r>
                  <a:rPr lang="en-US">
                    <a:noFill/>
                  </a:rPr>
                  <a:t> </a:t>
                </a:r>
              </a:p>
            </p:txBody>
          </p:sp>
        </mc:Fallback>
      </mc:AlternateContent>
    </p:spTree>
    <p:extLst>
      <p:ext uri="{BB962C8B-B14F-4D97-AF65-F5344CB8AC3E}">
        <p14:creationId xmlns:p14="http://schemas.microsoft.com/office/powerpoint/2010/main" val="2841625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17127</TotalTime>
  <Words>14233</Words>
  <Application>Microsoft Macintosh PowerPoint</Application>
  <PresentationFormat>Widescreen</PresentationFormat>
  <Paragraphs>1426</Paragraphs>
  <Slides>146</Slides>
  <Notes>105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146</vt:i4>
      </vt:variant>
    </vt:vector>
  </HeadingPairs>
  <TitlesOfParts>
    <vt:vector size="152" baseType="lpstr">
      <vt:lpstr>Aptos</vt:lpstr>
      <vt:lpstr>Aptos Display</vt:lpstr>
      <vt:lpstr>Arial</vt:lpstr>
      <vt:lpstr>Cambria Math</vt:lpstr>
      <vt:lpstr>Wingdings</vt:lpstr>
      <vt:lpstr>Office Theme</vt:lpstr>
      <vt:lpstr>המתמטיקון – מדריך מלא לפענוח בגרות 571</vt:lpstr>
      <vt:lpstr>שאלות קצרות</vt:lpstr>
      <vt:lpstr>פרק: ״שאלות קצרות״, שאלה: 1, סוג שאלה: גיאומטריה וטריגונומטריה במישור</vt:lpstr>
      <vt:lpstr>פרק: ״שאלות קצרות״, שאלה: 1, סוג שאלה: גיאומטריה וטריגונומטריה במישור</vt:lpstr>
      <vt:lpstr>פרק: ״שאלות קצרות״, שאלה: 1, סוג שאלה: גיאומטריה וטריגונומטריה במישור</vt:lpstr>
      <vt:lpstr>פרק: ״שאלות קצרות״, שאלה: 1, סוג שאלה: גיאומטריה וטריגונומטריה במישור</vt:lpstr>
      <vt:lpstr>פרק: ״שאלות קצרות״, שאלה: 1, סוג שאלה: גיאומטריה וטריגונומטריה במישור</vt:lpstr>
      <vt:lpstr>פרק: ״שאלות קצרות״, שאלה: 1, סוג שאלה: גיאומטריה וטריגונומטריה במישור</vt:lpstr>
      <vt:lpstr>פרק: ״שאלות קצרות״, שאלה: 1, סוג שאלה: גיאומטריה וטריגונומטריה במישור</vt:lpstr>
      <vt:lpstr>פרק: ״שאלות קצרות״, שאלה: 1, סוג שאלה: גיאומטריה וטריגונומטריה במישור</vt:lpstr>
      <vt:lpstr>סיכום קצר: מה צריך לדעת בשביל השאלה הקצרה בגיאומטריה וטריגונומטריה במישור?</vt:lpstr>
      <vt:lpstr>פרק: ״שאלות קצרות״, שאלה: 1, סוג שאלה: אינדוקציה</vt:lpstr>
      <vt:lpstr>פרק: ״שאלות קצרות״, שאלה: 1, סוג שאלה: אינדוקציה</vt:lpstr>
      <vt:lpstr>פרק: ״שאלות קצרות״, שאלה: 1, סוג שאלה: אינדוקציה</vt:lpstr>
      <vt:lpstr>פרק: ״שאלות קצרות״, שאלה: 1, סוג שאלה: אינדוקציה</vt:lpstr>
      <vt:lpstr>פרק: ״שאלות קצרות״, שאלה: 1, סוג שאלה: אינדוקציה</vt:lpstr>
      <vt:lpstr>פרק: ״שאלות קצרות״, שאלה: 1, סוג שאלה: אינדוקציה</vt:lpstr>
      <vt:lpstr>פרק: ״שאלות קצרות״, שאלה: 1, סוג שאלה: אינדוקציה</vt:lpstr>
      <vt:lpstr>פרק: ״שאלות קצרות״, שאלה: 1, סוג שאלה: אינדוקציה</vt:lpstr>
      <vt:lpstr>סיכום קצר: מה צריך לדעת בשביל השאלה הקצרה באינדוקציה?</vt:lpstr>
      <vt:lpstr>פרק: ״שאלות קצרות״, שאלה: 1, סוג שאלה: סדרות</vt:lpstr>
      <vt:lpstr>פרק: ״שאלות קצרות״, שאלה: 1, סוג שאלה: סדרות</vt:lpstr>
      <vt:lpstr>פרק: ״שאלות קצרות״, שאלה: 1, סוג שאלה: סדרות</vt:lpstr>
      <vt:lpstr>פרק: ״שאלות קצרות״, שאלה: 1, סוג שאלה: סדרות</vt:lpstr>
      <vt:lpstr>פרק: ״שאלות קצרות״, שאלה: 1, סוג שאלה: סדרות</vt:lpstr>
      <vt:lpstr>פרק: ״שאלות קצרות״, שאלה: 1, סוג שאלה: סדרות</vt:lpstr>
      <vt:lpstr>פרק: ״שאלות קצרות״, שאלה: 1, סוג שאלה: סדרות</vt:lpstr>
      <vt:lpstr>פרק: ״שאלות קצרות״, שאלה: 1, סוג שאלה: סדרות</vt:lpstr>
      <vt:lpstr>סיכום קצר: מה צריך לדעת בשביל השאלה הקצרה בסדרות?</vt:lpstr>
      <vt:lpstr>פרק: ״שאלות קצרות״, שאלה: 1, סוג שאלה: הסתברות</vt:lpstr>
      <vt:lpstr>פרק: ״שאלות קצרות״, שאלה: 1, סוג שאלה: הסתברות</vt:lpstr>
      <vt:lpstr>פרק: ״שאלות קצרות״, שאלה: 1, סוג שאלה: הסתברות</vt:lpstr>
      <vt:lpstr>פרק: ״שאלות קצרות״, שאלה: 1, סוג שאלה: הסתברות</vt:lpstr>
      <vt:lpstr>פרק: ״שאלות קצרות״, שאלה: 1, סוג שאלה: הסתברות</vt:lpstr>
      <vt:lpstr>פרק: ״שאלות קצרות״, שאלה: 1, סוג שאלה: הסתברות</vt:lpstr>
      <vt:lpstr>פרק: ״שאלות קצרות״, שאלה: 1, סוג שאלה: הסתברות</vt:lpstr>
      <vt:lpstr>סיכום קצר: מה צריך לדעת בשביל השאלה הקצרה בהסתברות?</vt:lpstr>
      <vt:lpstr>פרק: ״שאלות קצרות״, שאלה: 1, סוג שאלה: חדו״א של פולינום, שורש ומנה</vt:lpstr>
      <vt:lpstr>פרק: ״שאלות קצרות״, שאלה: 1, סוג שאלה: חדו״א של פולינום, שורש ומנה</vt:lpstr>
      <vt:lpstr>פרק: ״שאלות קצרות״, שאלה: 1, סוג שאלה: חדו״א של פולינום, שורש ומנה</vt:lpstr>
      <vt:lpstr>פרק: ״שאלות קצרות״, שאלה: 1, סוג שאלה: חדו״א של פולינום, שורש ומנה</vt:lpstr>
      <vt:lpstr>פרק: ״שאלות קצרות״, שאלה: 1, סוג שאלה: חדו״א של פולינום, שורש ומנה</vt:lpstr>
      <vt:lpstr>פרק: ״שאלות קצרות״, שאלה: 1, סוג שאלה: חדו״א של פולינום, שורש ומנה</vt:lpstr>
      <vt:lpstr>פרק: ״שאלות קצרות״, שאלה: 1, סוג שאלה: חדו״א של פולינום, שורש ומנה</vt:lpstr>
      <vt:lpstr>פרק: ״שאלות קצרות״, שאלה: 1, סוג שאלה: חדו״א של פולינום, שורש ומנה</vt:lpstr>
      <vt:lpstr>פרק: ״שאלות קצרות״, שאלה: 1, סוג שאלה: חדו״א של פולינום, שורש ומנה</vt:lpstr>
      <vt:lpstr>פרק: ״שאלות קצרות״, שאלה: 1, סוג שאלה: חדו״א של פולינום, שורש ומנה</vt:lpstr>
      <vt:lpstr>פרק: ״שאלות קצרות״, שאלה: 1, סוג שאלה: חדו״א של פולינום, שורש ומנה</vt:lpstr>
      <vt:lpstr>פרק: ״שאלות קצרות״, שאלה: 1, סוג שאלה: חדו״א של פולינום, שורש ומנה</vt:lpstr>
      <vt:lpstr>סיכום קצר: מה צריך לדעת בשביל השאלה הקצרה בחדו״א?</vt:lpstr>
      <vt:lpstr>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פרק: ״סדרות, אינדוקציה והסתברות״, שאלה: 2, סוג שאלה: סדרות</vt:lpstr>
      <vt:lpstr>סיכום קצר: מה צריך לדעת בשביל השאלה על סדרות?</vt:lpstr>
      <vt:lpstr>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פרק: ״סדרות, אינדוקציה והסתברות״, שאלה: 3, סוג שאלה: הסתברות</vt:lpstr>
      <vt:lpstr>סיכום קצר: מה צריך לדעת בשביל השאלה על הסתברות?</vt:lpstr>
      <vt:lpstr>גיאומטריה</vt:lpstr>
      <vt:lpstr>פרק: ״גיאומטריה וטריגונומטריה במישור״, שאלה: 4 סוג שאלה: גיאומטריה</vt:lpstr>
      <vt:lpstr>פרק: ״גיאומטריה וטריגונומטריה במישור״, שאלה: 4 סוג שאלה: גיאומטריה</vt:lpstr>
      <vt:lpstr>פרק: ״גיאומטריה וטריגונומטריה במישור״, שאלה: 4 סוג שאלה: גיאומטריה</vt:lpstr>
      <vt:lpstr>פרק: ״גיאומטריה וטריגונומטריה במישור״, שאלה: 4 סוג שאלה: גיאומטריה</vt:lpstr>
      <vt:lpstr>פרק: ״גיאומטריה וטריגונומטריה במישור״, שאלה: 4 סוג שאלה: גיאומטריה</vt:lpstr>
      <vt:lpstr>פרק: ״גיאומטריה וטריגונומטריה במישור״, שאלה: 4 סוג שאלה: גיאומטריה</vt:lpstr>
      <vt:lpstr>פרק: ״גיאומטריה וטריגונומטריה במישור״, שאלה: 4 סוג שאלה: גיאומטריה</vt:lpstr>
      <vt:lpstr>פרק: ״גיאומטריה וטריגונומטריה במישור״, שאלה: 4 סוג שאלה: גיאומטריה</vt:lpstr>
      <vt:lpstr>פרק: ״גיאומטריה וטריגונומטריה במישור״, שאלה: 4 סוג שאלה: גיאומטריה</vt:lpstr>
      <vt:lpstr>פרק: ״גיאומטריה וטריגונומטריה במישור״, שאלה: 4 סוג שאלה: גיאומטריה</vt:lpstr>
      <vt:lpstr>סיכום קצר: מה צריך לדעת בשביל השאלה על גיאומטריה?</vt:lpstr>
      <vt:lpstr>טריגונומטריה</vt:lpstr>
      <vt:lpstr>פרק: ״גיאומטריה וטריגונומטריה במישור״, שאלה: 5 סוג שאלה: טריגונומטריה</vt:lpstr>
      <vt:lpstr>פרק: ״גיאומטריה וטריגונומטריה במישור״, שאלה: 5 סוג שאלה: טריגונומטריה</vt:lpstr>
      <vt:lpstr>פרק: ״גיאומטריה וטריגונומטריה במישור״, שאלה: 5 סוג שאלה: טריגונומטריה</vt:lpstr>
      <vt:lpstr>פרק: ״גיאומטריה וטריגונומטריה במישור״, שאלה: 5 סוג שאלה: טריגונומטריה</vt:lpstr>
      <vt:lpstr>פרק: ״גיאומטריה וטריגונומטריה במישור״, שאלה: 5 סוג שאלה: טריגונומטריה</vt:lpstr>
      <vt:lpstr>פרק: ״גיאומטריה וטריגונומטריה במישור״, שאלה: 5 סוג שאלה: טריגונומטריה</vt:lpstr>
      <vt:lpstr>פרק: ״גיאומטריה וטריגונומטריה במישור״, שאלה: 5 סוג שאלה: טריגונומטריה</vt:lpstr>
      <vt:lpstr>פרק: ״גיאומטריה וטריגונומטריה במישור״, שאלה: 5 סוג שאלה: טריגונומטריה</vt:lpstr>
      <vt:lpstr>פרק: ״גיאומטריה וטריגונומטריה במישור״, שאלה: 5 סוג שאלה: טריגונומטריה</vt:lpstr>
      <vt:lpstr>סיכום קצר: מה צריך לדעת בשביל השאלה על טריגונומטריה?</vt:lpstr>
      <vt:lpstr>חשבון דיפרנציאלי ואינטגרלי של פונקציות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פרק: ״חשבון דיפרנציאלי ואינטגרלי של פולינומים, של פונקציות שורש, של פונקציות רציונליות ושל פונקציות טריגונומטריות״, שאלה: 6 סוג שאלה: חקירת פונ׳ פולינום, שורש ומנה</vt:lpstr>
      <vt:lpstr>סיכום קצר: מה צריך לדעת בשביל השאלה על חקירת פונק׳ פולינום, שורש ומנה?</vt:lpstr>
      <vt:lpstr>חשבון דיפרנציאלי של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פרק: ״חשבון דיפרנציאלי ואינטגרלי של פולינומים, של פונקציות שורש, של פונקציות רציונליות ושל פונקציות טריגונומטריות״, שאלה: 7 סוג שאלה: חקירת פונקציות טריגונומטריות</vt:lpstr>
      <vt:lpstr>סיכום קצר: מה צריך לדעת בשביל השאלה על חקירה טריגונומטרית?</vt:lpstr>
      <vt:lpstr>בעיית קיצון גרפיות בפונקציות פולינום, שורש ומנה</vt:lpstr>
      <vt:lpstr>פרק: ״חשבון דיפרנציאלי ואינטגרלי של פולינומים, של פונקציות שורש, של פונקציות רציונליות ושל פונקציות טריגונומטריות״, שאלה: 7 סוג שאלה: בעיית קיצון גרפית בפונקציות פולינום, שורש ומנה</vt:lpstr>
      <vt:lpstr>פרק: ״חשבון דיפרנציאלי ואינטגרלי של פולינומים, של פונקציות שורש, של פונקציות רציונליות ושל פונקציות טריגונומטריות״, שאלה: 7 סוג שאלה: בעיית קיצון גרפית בפונקציות פולינום, שורש ומנה</vt:lpstr>
      <vt:lpstr>פרק: ״חשבון דיפרנציאלי ואינטגרלי של פולינומים, של פונקציות שורש, של פונקציות רציונליות ושל פונקציות טריגונומטריות״, שאלה: 7 סוג שאלה: בעיית קיצון גרפית בפונקציות פולינום, שורש ומנה</vt:lpstr>
      <vt:lpstr>פרק: ״חשבון דיפרנציאלי ואינטגרלי של פולינומים, של פונקציות שורש, של פונקציות רציונליות ושל פונקציות טריגונומטריות״, שאלה: 7 סוג שאלה: בעיית קיצון גרפית בפונקציות פולינום, שורש ומנה</vt:lpstr>
      <vt:lpstr>פרק: ״חשבון דיפרנציאלי ואינטגרלי של פולינומים, של פונקציות שורש, של פונקציות רציונליות ושל פונקציות טריגונומטריות״, שאלה: 7 סוג שאלה: בעיית קיצון גרפית בפונקציות פולינום, שורש ומנה</vt:lpstr>
      <vt:lpstr>פרק: ״חשבון דיפרנציאלי ואינטגרלי של פולינומים, של פונקציות שורש, של פונקציות רציונליות ושל פונקציות טריגונומטריות״, שאלה: 7 סוג שאלה: בעיית קיצון גרפית בפונקציות פולינום, שורש ומנה</vt:lpstr>
      <vt:lpstr>פרק: ״חשבון דיפרנציאלי ואינטגרלי של פולינומים, של פונקציות שורש, של פונקציות רציונליות ושל פונקציות טריגונומטריות״, שאלה: 7 סוג שאלה: בעיית קיצון גרפית בפונקציות פולינום, שורש ומנה</vt:lpstr>
      <vt:lpstr>פרק: ״חשבון דיפרנציאלי ואינטגרלי של פולינומים, של פונקציות שורש, של פונקציות רציונליות ושל פונקציות טריגונומטריות״, שאלה: 7 סוג שאלה: בעיית קיצון גרפית בפונקציות פולינום, שורש ומנה</vt:lpstr>
      <vt:lpstr>פרק: ״חשבון דיפרנציאלי ואינטגרלי של פולינומים, של פונקציות שורש, של פונקציות רציונליות ושל פונקציות טריגונומטריות״, שאלה: 7 סוג שאלה: בעיית קיצון גרפית בפונקציות פולינום, שורש ומנה</vt:lpstr>
      <vt:lpstr>סיכום קצר: מה צריך לדעת בשביל השאלה על בעיית קיצון?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אביב בן עמר</dc:creator>
  <cp:lastModifiedBy>אביב בן עמר</cp:lastModifiedBy>
  <cp:revision>1</cp:revision>
  <dcterms:created xsi:type="dcterms:W3CDTF">2026-03-30T19:15:18Z</dcterms:created>
  <dcterms:modified xsi:type="dcterms:W3CDTF">2026-04-11T16:43:52Z</dcterms:modified>
</cp:coreProperties>
</file>